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D20AE-3C87-4B26-8FBC-5AA64E956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4ACE6-2EEB-4FEA-9216-E08249465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84C17-13BC-4436-8C4C-8DC6BCCAD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8B071-3D5E-4F1D-AD84-73E035C64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EE8220-3ECA-4AD9-BC54-35EC24420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B2D805-E2AF-449F-B8F3-183BE77C5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303B69-D1D1-4450-B407-37AC5B9F4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5E2F2B-B78F-4046-AB1A-5A72E81B0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18E6C-C2A1-4845-9EE9-6372D1A23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CED73-122D-439A-83FA-8C2AC8231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56C92-6561-4767-8754-0B1CECD49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1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76110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论文书写技巧与案例分析\n## 1.护理论文的基本结构与写作要求\n### 1.1护理论文的组成部分及作用\n### 1.2护理论文的写作规范与格式要求\n### 1.3护理论文写作的关键要素与技巧\n## 2.护理论文选题与写作计划\n### 2.1护理论文选题的重要性及策略\n### 2.2护理论文写作的时间规划与进度安排\n### 2.3护理论文写作的资料收集与整理方法\n## 3.护理论文的基本写作技巧\n### 3.1护理论文的逻辑思维与论证方法\n### 3.2护理论文的语言表达与修辞技巧\n### 3.3护理论文的文献引用与标注方法\n## 4.护理论文案例分析\n### 4.1优秀护理论文的特点与启示\n### 4.2护理论文写作中常见的问题与解决方案\n### 4.3护理论文写作的实践与心得分享\n## 5.护理论文的修改与完善\n### 5.1护理论文的自我检查与修改方法\n### 5.2护理论文的同行评审与反馈利用\n### 5.3护理论文的修改与完善策略与实践\n## 6.护理论文投稿与发表\n### 6.1护理论文投稿的选刊策略与流程\n### 6.2护理论文投稿的撰写与准备事项\n### 6.3护理论文发表后的成果推广与学术影响力提升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000"/>
              <a:t>护理论文书写技巧与案例分析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护理论文的基本结构与写作要求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08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字体和字号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使用宋体、黑体、楷体等常用字体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正文使用小四字号，标题使用二号字号</a:t>
                </a:r>
                <a:endParaRPr/>
              </a:p>
            </p:txBody>
          </p:sp>
          <p:pic>
            <p:nvPicPr>
              <p:cNvPr id="212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行距和页边距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行距为1.5倍行距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页边距为上下左右各2厘米</a:t>
                </a:r>
                <a:endParaRPr/>
              </a:p>
            </p:txBody>
          </p:sp>
          <p:pic>
            <p:nvPicPr>
              <p:cNvPr id="217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页眉和页脚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页眉包括论文标题和作者姓名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页脚包括页码和日期</a:t>
                </a:r>
                <a:endParaRPr/>
              </a:p>
            </p:txBody>
          </p:sp>
          <p:pic>
            <p:nvPicPr>
              <p:cNvPr id="222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参考文献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使用APA、MLA等引用格式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参考文献在文末集中列出</a:t>
                </a:r>
                <a:endParaRPr/>
              </a:p>
            </p:txBody>
          </p:sp>
          <p:pic>
            <p:nvPicPr>
              <p:cNvPr id="227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护理论文的写作规范与格式要求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31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明确研究目的和意义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确定研究的问题和目标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阐述研究的理论和实践价值</a:t>
                </a:r>
                <a:endParaRPr/>
              </a:p>
            </p:txBody>
          </p:sp>
          <p:pic>
            <p:nvPicPr>
              <p:cNvPr id="235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严谨的研究设计和方法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选择合适的研究设计和方法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保证研究的可靠性和有效性</a:t>
                </a:r>
                <a:endParaRPr/>
              </a:p>
            </p:txBody>
          </p:sp>
          <p:pic>
            <p:nvPicPr>
              <p:cNvPr id="240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准确的数据分析和结果呈现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使用恰当的数据分析方法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清晰地展示研究结果和结论</a:t>
                </a:r>
                <a:endParaRPr/>
              </a:p>
            </p:txBody>
          </p:sp>
          <p:pic>
            <p:nvPicPr>
              <p:cNvPr id="245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深入的研究讨论和结论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分析研究的局限性和未来发展方向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总结研究的贡献和启示</a:t>
                </a:r>
                <a:endParaRPr/>
              </a:p>
            </p:txBody>
          </p:sp>
          <p:pic>
            <p:nvPicPr>
              <p:cNvPr id="250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护理论文写作的关键要素与技巧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护理论文选题与写作计划</a:t>
            </a:r>
            <a:endParaRPr/>
          </a:p>
        </p:txBody>
      </p:sp>
      <p:sp>
        <p:nvSpPr>
          <p:cNvPr id="25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护理论文选题的重要性及策略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选题的重要性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选题决定了论文的研究方向和价值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选题影响论文的写作质量和成果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选题策略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结合个人兴趣和专业背景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关注护理领域的热点和难点问题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借鉴他人的研究成果和经验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时间规划</a:t>
                </a:r>
                <a:endParaRPr/>
              </a:p>
            </p:txBody>
          </p:sp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制定详细的写作计划和时间表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确保论文写作的时间充足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进度安排</a:t>
                </a:r>
                <a:endParaRPr/>
              </a:p>
            </p:txBody>
          </p:sp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分阶段完成论文的撰写和修改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及时调整写作进度和计划</a:t>
                </a:r>
                <a:endParaRPr/>
              </a:p>
            </p:txBody>
          </p:sp>
          <p:sp>
            <p:nvSpPr>
              <p:cNvPr id="2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护理论文写作的时间规划与进度安排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资料收集</a:t>
                </a:r>
                <a:endParaRPr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使用权威的学术数据库和图书馆资源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查阅相关的文献和资料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资料整理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对收集到的资料进行分类和整理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提炼出有价值的观点和数据</a:t>
                </a:r>
                <a:endParaRPr/>
              </a:p>
            </p:txBody>
          </p:sp>
          <p:sp>
            <p:nvSpPr>
              <p:cNvPr id="2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护理论文写作的资料收集与整理方法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护理论文的基本写作技巧</a:t>
            </a:r>
            <a:endParaRPr/>
          </a:p>
        </p:txBody>
      </p:sp>
      <p:sp>
        <p:nvSpPr>
          <p:cNvPr id="30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护理论文的逻辑思维与论证方法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逻辑思维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确保论文的论述条理清晰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避免论文的逻辑混乱和自相矛盾</a:t>
                </a:r>
                <a:endParaRPr/>
              </a:p>
            </p:txBody>
          </p:sp>
          <p:pic>
            <p:nvPicPr>
              <p:cNvPr id="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论证方法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使用归纳法、演绎法等论证方法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结合实际案例和数据支持论点</a:t>
                </a:r>
                <a:endParaRPr/>
              </a:p>
            </p:txBody>
          </p:sp>
          <p:pic>
            <p:nvPicPr>
              <p:cNvPr id="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语言表达</a:t>
                </a:r>
                <a:endParaRPr/>
              </a:p>
            </p:txBody>
          </p:sp>
          <p:sp>
            <p:nvSpPr>
              <p:cNvPr id="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使用简洁明了的语言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避免使用生僻词汇和复杂句子</a:t>
                </a:r>
                <a:endParaRPr/>
              </a:p>
            </p:txBody>
          </p:sp>
          <p:sp>
            <p:nvSpPr>
              <p:cNvPr id="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修辞技巧</a:t>
                </a:r>
                <a:endParaRPr/>
              </a:p>
            </p:txBody>
          </p:sp>
          <p:sp>
            <p:nvSpPr>
              <p:cNvPr id="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使用比喻、类比等修辞手法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增强论文的说服力和感染力</a:t>
                </a:r>
                <a:endParaRPr/>
              </a:p>
            </p:txBody>
          </p:sp>
          <p:sp>
            <p:nvSpPr>
              <p:cNvPr id="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护理论文的语言表达与修辞技巧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护理论文的文献引用与标注方法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文献引用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准确引用他人的研究成果和观点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避免抄袭和剽窃行为</a:t>
                </a:r>
                <a:endParaRPr/>
              </a:p>
            </p:txBody>
          </p:sp>
          <p:pic>
            <p:nvPicPr>
              <p:cNvPr id="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注标方法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使用APA、MLA等引用格式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确保参考文献的准确性和完整性</a:t>
                </a:r>
                <a:endParaRPr/>
              </a:p>
            </p:txBody>
          </p:sp>
          <p:pic>
            <p:nvPicPr>
              <p:cNvPr id="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https://d.book118.com/578076110005006036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护理论文书写技巧与案例分析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2024-09-15T02:25:15.237</cp:lastPrinted>
  <dcterms:created xsi:type="dcterms:W3CDTF">2024-09-14T18:25:15Z</dcterms:created>
  <dcterms:modified xsi:type="dcterms:W3CDTF">2024-09-14T18:25:17Z</dcterms:modified>
</cp:coreProperties>
</file>