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07CA60-9FF7-4C96-A7AD-C73DC1B2A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6FCAB7-0E1C-43F1-86C2-158B026767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317B47-E804-4774-B1EE-94C71E052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7EE6BA-BEF2-4810-91FA-6E78F1D03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F160B2-FE0C-468E-82FA-150DD377D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A09A1D-9868-444E-AB97-60832D7A5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9E54B8-71A0-4A54-BBCE-2925DA29E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B325E0-BC61-47AE-A9C5-18D5DDA2D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EBFBFE-4A52-4415-A70E-9D07B7FCF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48C6AD-E6F0-4715-8CE1-E5EFCE0CE0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2FE99-4D5A-4AE3-A024-FC6A2E201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76110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过期妊娠患者的护理课件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病因和风险因素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症状和诊断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护理和治疗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预防和康复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为医护人员提供关于过期妊娠患者护理的专业知识和实践指导。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过期妊娠是一种常见的产科问题，可能导致多种并发症，如胎儿宫内生长受限、羊水过少、胎儿窘迫等。因此，提供适当的护理和干预措施对于母婴健康至关重要。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06" r="237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过期妊娠是指妊娠期超过42周的情况。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过期妊娠可能导致多种并发症，因此需要密切监测和适当的护理措施。本课件将详细介绍过期妊娠患者的护理要点，包括监测、评估、干预和并发症处理等方面的内容。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病因和风险因素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胎儿在母体内发育迟缓、胎位不正、胎儿畸形等，可能导致过期妊娠。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胎儿或母体因素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孕妇的内分泌失调，如缺乏孕激素、雌激素等，可能影响胎儿发育和分娩时间，导致过期妊娠。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内分泌失调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家族中有过期妊娠史的女性，其发生过期妊娠的风险较高。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孕妇患有高血压、糖尿病等疾病，可能影响胎儿发育和分娩时间，导致过期妊娠。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疾病因素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38" r="1073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高龄孕妇发生过期妊娠的风险较高。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多胎妊娠的孕妇发生过期妊娠的风险较高。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既往有过期妊娠史的孕妇再次发生过期妊娠的风险较高。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长期接触有害物质、辐射等环境因素可能增加孕妇发生过期妊娠的风险。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孕妇年龄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多胎妊娠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既往病史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症状和诊断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380" r="3838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由于胎盘功能减退，胎儿生长受限，可能出现胎儿宫内窘迫、羊水过少、脐带异常等症状。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胎儿状况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孕妇可能出现妊娠期高血压、妊娠期糖尿病等并发症，以及子宫收缩乏力、产程延长、产后出血等情况。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母体状况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根据孕妇的孕周和临床表现，判断是否为过期妊娠。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临床诊断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1417" r="31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5259" b="1525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通过监测羊水、胎盘等指标，评估胎儿状况和胎盘功能。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通过B超等影像学检查，观察胎儿生长情况、羊水量及胎盘位置等信息。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https://d.book118.com/578076110022006030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2024-09-06T08:39:06.570</cp:lastPrinted>
  <dcterms:created xsi:type="dcterms:W3CDTF">2024-09-06T00:39:06Z</dcterms:created>
  <dcterms:modified xsi:type="dcterms:W3CDTF">2024-09-06T00:39:08Z</dcterms:modified>
</cp:coreProperties>
</file>