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B7831-F161-470E-B732-8DD370F98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493CE-45D7-4415-843C-F46DDF7A1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CAFE4-6E6E-4604-BE33-ECFDE2913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43713-9B20-4785-8A19-820D891C5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C54C21-F41D-4006-BE31-70F2E9A75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CD876B-B678-46E9-ABEB-8CF1FCEA3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A619AF-4DD8-4254-B629-37529462C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FA572-98CA-4690-ADFA-465868CA7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4DF9F-848E-45AB-AB4A-C3E4799D3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725A2-6F6C-458A-A5E7-089AAD493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7D9B4-3E31-402B-8192-53389C6CA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77114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机关司机年终工作总结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工作职责履行情况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工作职责履行情况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全年累计安全行驶里程达到XX公里，未发生一起交通事故。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安全行驶里程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定期安全培训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严格遵守交通规则，无违规记录，始终保持良好的驾驶习惯。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积极参加机关组织的交通安全培训，提高自身安全意识。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安全驾驶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按照规定对车辆进行定期保养，确保车辆性能良好。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每天出车前和收车后都对车辆进行检查，及时发现并处理问题。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建立详细的车辆维修记录，为车辆保养提供参考依据。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车辆维护与保养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制定应对突发事件的应急预案，提高应对能力。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在遇到紧急情况时，能够迅速做出反应，采取有效措施。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积极协助相关部门处理交通事故和其他紧急情况，保障人员安全。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高效完成出车任务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准时准点出车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全年累计出车次数达到XXX次，每次出车均能准时到达指定地点，提高了机关的工作效率。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路线规划合理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通过对常用线路的优化，减少了路程时间和油耗，为单位节省了成本。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应对紧急情况迅速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在遇到紧急情况时，能够迅速反应，确保及时将人员和物资送达目的地。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按照规定对车辆进行定期维护和保养，减少了故障发生率，延长了车辆使用寿命。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节油驾驶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通过合理的驾驶技巧和车辆保养，有效降低了燃油消耗，为单位节省了大量费用。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维修费用控制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在维修方面，能够严格控制费用支出，确保维修费用合理且必要。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节约燃油与维修费用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在服务过程中，始终保持礼貌和耐心，得到了乘车人员的广泛好评。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礼貌待人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严格遵守交通规则，确保行车安全，让乘车人员放心乘坐。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在遇到问题时，能够积极主动地提供帮助和服务，展现了良好的职业素养。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优质服务获得好评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遇到的问题与解决方案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https://d.book118.com/578077114025006033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2024-09-11T01:28:34.262</cp:lastPrinted>
  <dcterms:created xsi:type="dcterms:W3CDTF">2024-09-10T17:28:34Z</dcterms:created>
  <dcterms:modified xsi:type="dcterms:W3CDTF">2024-09-10T17:28:36Z</dcterms:modified>
</cp:coreProperties>
</file>