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D82F6-F815-4C98-A37C-4984A47AF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4D8E3-71F0-4DB8-8F0D-9D4EDE06D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96A6B-2FC5-48D0-A092-139F212F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A0A8D-F07A-42B1-8258-9FB187D8F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9FC986-9EC2-4C10-BD6A-13B46CDED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7CB5D-2A66-4A2B-9CF3-B8BA33A45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C86C9-CFDF-4B21-8774-415A36FAF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CFF62-2887-4AB8-B3A7-8E5AE8DA6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CCC6D-7CC7-42CB-880A-19569BC41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8BEC1-B67A-4317-A956-38A808C7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1D5CC-0188-4974-950C-B21527B41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712410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统计软件与应用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统计软件概述
 常见统计软件介绍
 统计软件选择原则
 数据导入与预处理
 统计分析方法选择
 软件操作与结果解读
 实例分析与讨论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统计软件概述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统计软件与应用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统计软件概述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统计软件的定义和种类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1.统计软件是用于数据分析和统计计算的专用工具。</a:t>
            </a:r>
          </a:p>
          <a:p>
            <a:r>
              <a:t>2.常见的统计软件有Excel、SPSS、SAS、R等。</a:t>
            </a:r>
          </a:p>
          <a:p>
            <a:r>
              <a:t>3.每种统计软件都有其特点和适用范围。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统计软件的基本功能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1.数据导入和清理功能。</a:t>
            </a:r>
          </a:p>
          <a:p>
            <a:r>
              <a:t>2.描述性统计分析功能。</a:t>
            </a:r>
          </a:p>
          <a:p>
            <a:r>
              <a:t>3.推论性统计分析功能。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统计软件概述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统计软件在数据分析中的应用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1.统计分析：包括描述性统计、推论性统计等。</a:t>
            </a:r>
          </a:p>
          <a:p>
            <a:r>
              <a:t>2.数据挖掘：通过数据挖掘技术，发现数据中的潜在规律。</a:t>
            </a:r>
          </a:p>
          <a:p>
            <a:r>
              <a:t>3.预测分析：利用回归等方法，对数据进行预测。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统计软件的发展趋势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1.人工智能和机器学习的应用，提高了自动化和智能化程度。</a:t>
            </a:r>
          </a:p>
          <a:p>
            <a:r>
              <a:t>2.数据可视化技术的提升，使得数据分析结果更易于理解和解释。</a:t>
            </a:r>
          </a:p>
          <a:p>
            <a:r>
              <a:t>3.云计算的发展，使得统计软件可以处理更大规模的数据。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统计软件概述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1.根据数据类型和分析需求，选择合适的统计软件。</a:t>
            </a:r>
          </a:p>
          <a:p>
            <a:r>
              <a:t>2.掌握基本的统计分析方法，提高使用效率。</a:t>
            </a:r>
          </a:p>
          <a:p>
            <a:r>
              <a:t>3.注意数据的准确性和完整性，确保分析结果的可靠性。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统计软件的局限性和挑战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1.统计软件的使用需要一定的专业知识和技能。</a:t>
            </a:r>
          </a:p>
          <a:p>
            <a:r>
              <a:t>2.统计软件的计算结果需要结合实际情况进行解读和解释。</a:t>
            </a:r>
          </a:p>
          <a:p>
            <a:r>
              <a:t>3.随着数据量的增加和复杂度的提高，统计软件需要不断升级和改进。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统计软件的选择和使用技巧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常见统计软件介绍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统计软件与应用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常见统计软件介绍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常见统计软件介绍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1.统计软件的作用和重要性</a:t>
            </a:r>
          </a:p>
          <a:p>
            <a:r>
              <a:t>2.常见统计软件分类</a:t>
            </a:r>
          </a:p>
          <a:p>
            <a:r>
              <a:t>3.每种统计软件的特点和优缺点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R语言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1.R语言是开源的统计软件，拥有强大的数据处理和图形展示功能。</a:t>
            </a:r>
          </a:p>
          <a:p>
            <a:r>
              <a:t>2.R语言拥有广泛的用户社区和丰富的扩展包，方便用户进行自定义分析。</a:t>
            </a:r>
          </a:p>
          <a:p>
            <a:r>
              <a:t>3.R语言在数据挖掘、机器学习、生物信息学等领域得到广泛应用。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常见统计软件介绍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SPSS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1.SPSS是商业化的统计软件，具有易于使用的界面和强大的统计分析功能。</a:t>
            </a:r>
          </a:p>
          <a:p>
            <a:r>
              <a:t>2.SPSS适合进行社会科学、人文科学等领域的研究，支持描述性统计、因子分析、回归分析等多种分析方法。</a:t>
            </a:r>
          </a:p>
          <a:p>
            <a:r>
              <a:t>3.SPSS的输出结果直观易懂，方便用户进行解读和展示。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SAS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1.SAS是商业化的统计软件，拥有完整的数据管理和数据分析功能。</a:t>
            </a:r>
          </a:p>
          <a:p>
            <a:r>
              <a:t>2.SAS在处理大型数据集、进行复杂的数据分析和商业智能分析等方面表现出色。</a:t>
            </a:r>
          </a:p>
          <a:p>
            <a:r>
              <a:t>3.SAS的支持和服务比较完善，方便用户进行使用和维护。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常见统计软件介绍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Stata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1.Stata是商业化的统计软件，主要用于社会科学和人文学科的研究。</a:t>
            </a:r>
          </a:p>
          <a:p>
            <a:r>
              <a:t>2.Stata具有简单易用的界面和强大的数据处理能力，支持多种数据格式和数据分析方法。</a:t>
            </a:r>
          </a:p>
          <a:p>
            <a:r>
              <a:t>3.Stata的输出结果比较直观，方便用户进行结果解读和展示。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MATLAB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1.MATLAB是商业化的数学软件，具有强大的数值计算和数据处理能力。</a:t>
            </a:r>
          </a:p>
          <a:p>
            <a:r>
              <a:t>2.MATLAB在科学研究、工程技术和数据分析等领域得到广泛应用，支持多种数据分析方法和机器学习算法。</a:t>
            </a:r>
          </a:p>
          <a:p>
            <a:r>
              <a:t>3.MATLAB的语法简单易懂，方便用户进行编程和自定义分析。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统计软件选择原则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统计软件与应用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统计软件选择原则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统计软件选择原则概述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1.统计软件选择的重要性：选择合适的统计软件可以帮助研究者更准确、高效地进行分析，提高研究质量。</a:t>
            </a:r>
          </a:p>
          <a:p>
            <a:r>
              <a:t>2.选择原则：根据研究需求、数据特点、软件功能和易用性等因素进行综合考虑。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研究需求与软件功能匹配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1.明确研究目的和需求：不同的研究目的需要不同的统计方法和软件功能支持。</a:t>
            </a:r>
          </a:p>
          <a:p>
            <a:r>
              <a:t>2.软件功能覆盖：选择的统计软件应具备所需的分析方法和模型，能够满足研究需求。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统计软件选择原则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数据特点与软件适应性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1.数据类型和结构：不同的数据特点和结构需要不同的数据处理和分析方式，要求统计软件具备相应的适应性。</a:t>
            </a:r>
          </a:p>
          <a:p>
            <a:r>
              <a:t>2.数据容量和处理能力：对于大规模数据，需要选择能够高效处理大数据的统计软件。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软件的易用性与学习成本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1.界面友好和易操作性：选择易于使用和操作的统计软件，提高工作效率。</a:t>
            </a:r>
          </a:p>
          <a:p>
            <a:r>
              <a:t>2.学习成本与培训支持：考虑软件的学习成本和提供的培训支持，帮助用户快速上手。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统计软件选择原则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软件的可扩展性与定制性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1.可扩展性：选择的统计软件应具备可扩展性，能够随着研究需求的增长进行功能扩展。</a:t>
            </a:r>
          </a:p>
          <a:p>
            <a:r>
              <a:t>2.定制性：对于特殊需求，选择能够定制分析流程和模型的统计软件。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软件的技术支持与售后服务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1.技术支持：选择提供良好技术支持的统计软件，确保在使用过程中遇到问题时能够及时得到解决。</a:t>
            </a:r>
          </a:p>
          <a:p>
            <a:r>
              <a:t>2.售后服务：考虑软件的售后服务和更新维护，确保软件的持续稳定性和功能更新。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数据导入与预处理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统计软件与应用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数据导入与预处理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数据导入的挑战与解决方案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1.数据格式的多样性：不同的数据来源和格式对数据导入提出了挑战。解决方案包括使用数据转换工具和标准化数据格式。</a:t>
            </a:r>
          </a:p>
          <a:p>
            <a:r>
              <a:t>2.数据质量的保证：确保导入的数据准确、完整和无重复是数据预处理的关键。</a:t>
            </a:r>
          </a:p>
          <a:p>
            <a:r>
              <a:t>3.数据导入的效率：面对大规模数据，有效的数据导入方法能够大大提高效率，例如采用并行处理和分布式存储技术。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数据预处理的必要性与方法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1.数据清洗：处理缺失值和异常值，保证数据分析的准确性。</a:t>
            </a:r>
          </a:p>
          <a:p>
            <a:r>
              <a:t>2.数据转换：将数据转换为适合的格式和类型，以便进行后续分析。</a:t>
            </a:r>
          </a:p>
          <a:p>
            <a:r>
              <a:t>3.数据归一化：通过数据标准化处理，消除量纲影响，提高分析结果的可靠性。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数据导入与预处理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数据导入与预处理的自动化趋势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1.随着技术的发展，数据导入与预处理的自动化成为趋势，能够大大提高工作效率。</a:t>
            </a:r>
          </a:p>
          <a:p>
            <a:r>
              <a:t>2.机器学习在数据预处理中的应用，如自动识别缺失值和异常值，进一步提高数据质量。</a:t>
            </a:r>
          </a:p>
          <a:p>
            <a:r>
              <a:t>3.云计算的发展为数据导入与预处理提供了强大的计算能力，能够处理更大规模的数据。</a:t>
            </a:r>
          </a:p>
          <a:p>
            <a:r>
              <a:t>以上内容仅供参考，具体的章节内容需要根据实际情况进行调整和补充。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https://d.book118.com/578077124105006027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统计软件概述</vt:lpstr>
      <vt:lpstr> 统计软件概述</vt:lpstr>
      <vt:lpstr> 统计软件概述</vt:lpstr>
      <vt:lpstr> 统计软件概述</vt:lpstr>
      <vt:lpstr> 常见统计软件介绍</vt:lpstr>
      <vt:lpstr> 常见统计软件介绍</vt:lpstr>
      <vt:lpstr> 常见统计软件介绍</vt:lpstr>
      <vt:lpstr> 常见统计软件介绍</vt:lpstr>
      <vt:lpstr> 统计软件选择原则</vt:lpstr>
      <vt:lpstr> 统计软件选择原则</vt:lpstr>
      <vt:lpstr> 统计软件选择原则</vt:lpstr>
      <vt:lpstr> 统计软件选择原则</vt:lpstr>
      <vt:lpstr> 数据导入与预处理</vt:lpstr>
      <vt:lpstr> 数据导入与预处理</vt:lpstr>
      <vt:lpstr> 数据导入与预处理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2024-09-05T16:04:30.249</cp:lastPrinted>
  <dcterms:created xsi:type="dcterms:W3CDTF">2024-09-05T08:04:30Z</dcterms:created>
  <dcterms:modified xsi:type="dcterms:W3CDTF">2024-09-05T08:04:32Z</dcterms:modified>
</cp:coreProperties>
</file>