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45266A-9795-4CBA-A567-46E03E5C0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0F654-36FE-476D-8E91-26CCCC6EE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1F0A05-CE6E-46CD-9F6E-5735A8570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F11691-136C-414F-9C15-197A78BAE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83927F-5667-432B-8F11-FA126C745D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28F4A2-159D-44C9-B4CA-1577BE3B55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B782F0-8E5F-4377-8D59-06047A84F3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895192-6364-4026-BA58-76FA5F53A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13C74D-45D9-4046-9F6E-3AE04968AE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EA20F-5220-4D53-ABF6-5A057315A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53306-6865-4569-8CDE-E6DE94B7D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77134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优化工作中的领导能力与团队合作性</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团队合作能力及其价值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提升领导力策略与方法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加强团队合作性措施与实践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案例分析：成功领导者与高效团队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总结：持续优化领导力和团队合作性</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领导力概述与重要性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领导力定义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领导力是一种能力，它使得领导者能够引导和激励团队成员，共同实现组织目标。领导力涉及战略制定、决策、沟通、团队协作和激励等多个方面。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领导力的核心要素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领导力的核心要素包括愿景、使命、价值观、战略和执行力。领导者需要具备前瞻性的愿景，明确的使命和价值观，制定并执行有效的战略，以推动组织发展。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领导力定义及核心要素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优秀领导者应具备诚实正直的品质，以身作则，为团队成员树立榜样。</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诚实正直</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领导者需要具备良好的沟通能力，能够清晰表达自己的想法，倾听他人的意见，促进团队协作。</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沟通能力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优秀领导者能够在复杂情况下做出明智的决策，具备分析和解决问题的能力。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决策能力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领导者应善于激励团队成员，激发他们的积极性和创造力，共同实现组织目标。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激励能力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优秀领导者特质分析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7161" r="1716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领导力在组织中的作用</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领导力能够为组织指明发展方向，制定并执行有效的战略计划。</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优秀的领导者能够凝聚团队成员的力量，激发他们的潜能，提高团队协作效率。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领导力能够推动组织创新，适应不断变化的市场环境，保持竞争优势。</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领导者在组织中还承担着培养人才的职责，为组织的可持续发展提供人才保障。</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明确方向</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凝聚团队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创新驱动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培养人才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团队合作能力及其价值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一群有能力，有信念的人在特定的团队中，为了一个共同的目标相互支持合作奋斗的过程。它可以调动团队成员的所有资源和才智，并且会自动地驱除所有不和谐和不公正现象，同时会给予那些诚心、大公无私的奉献者适当的回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团队合作定义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有利于集思广益，发挥各自优势，提高决策的科学性和可行性；有利于增强凝聚力，形成团结互助、相互尊重的良好氛围；有利于提高工作效率，通过分工协作，减少重复劳动和浪费，提高工作效率和成果质量。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团队合作优势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团队合作定义及优势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团队成员清楚地知道团队要达成的目标以及各自在目标实现过程中的角色和责任。</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明确的目标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团队成员遵循共同的价值观和行为准则，形成积极的团队文化和氛围。</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共同的价值观</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团队成员之间建立信任，尊重彼此的观点和贡献，鼓励开放、坦诚的沟通。</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信任与尊重</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团队成员能够积极倾听、理解并回应他人的观点和需求，通过有效的沟通解决问题和冲突。</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有效的沟通</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团队成员愿意分享资源、知识和经验，相互支持，共同为团队的成功努力。</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协作与配合</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良好团队合作特征剖析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通过团队合作，可以整合各种资源和能力，提高组织的整体绩效和竞争力。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提升整体绩效</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促进创新和学习</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增强员工满意度和忠诚度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应对复杂挑战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团队合作鼓励成员之间的交流和学习，有利于激发创新思维和知识的共享与传递。</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良好的团队合作可以提高员工的工作满意度和归属感，进而增强员工的忠诚度和稳定性。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在面对复杂和多变的市场环境时，团队合作能够汇聚集体智慧，共同应对挑战并找到解决方案。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团队合作在组织中的意义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提升领导力策略与方法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领导者应具备前瞻性思维，为团队设定明确、富有吸引力的长远目标，激发团队成员的积极性和创造力。</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确定清晰愿景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根据团队整体目标，合理设定阶段性目标，确保目标与团队能力相匹配，实现目标的可量化、可达成。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目标设定与分解</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密切关注行业动态和市场需求，及时调整团队目标，保持目标的时效性和针对性。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目标调整与更新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明确愿景和目标设定能力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62" b="26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沟通技巧与倾听能力培养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有效沟通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运用简洁明了的语言，清晰表达自己的想法和意见，确保信息准确传递，减少误解和冲突。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倾听与理解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耐心倾听团队成员的意见和建议，理解他们的需求和关切，促进团队内部的良好沟通氛围。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反馈与指导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及时给予团队成员反馈，肯定成绩、指出不足，提供有针对性的指导和建议，促进团队成员的成长和发展。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执行力强化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明确任务分工和责任归属，制定详细的工作计划和时间表，确保团队成员按照计划有序推进工作。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决策力培养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收集全面信息，分析问题的本质和影响因素，制定科学合理的决策方案，勇于承担责任和后果。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影响力提升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以身作则，树立良好榜样，通过自身专业素养和人格魅力赢得团队成员的信任和尊重，进而对团队产生积极影响。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718" r="1071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决策力、执行力和影响力提升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https://d.book118.com/578077134035006025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2024-09-01T19:36:50.195</cp:lastPrinted>
  <dcterms:created xsi:type="dcterms:W3CDTF">2024-09-01T11:36:50Z</dcterms:created>
  <dcterms:modified xsi:type="dcterms:W3CDTF">2024-09-01T11:36:52Z</dcterms:modified>
</cp:coreProperties>
</file>