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AAE62-5D8C-4919-9BB7-5E7F03A6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A1ADD-976B-4633-BEEA-E3957743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7D98B-FF25-4E50-A6D3-7D19110C5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46C73-B7B8-4E56-86EF-84E30505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65F26-AE12-4CD1-8DD4-DE2FD9E3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AC00E-4871-4AF1-9600-C1B048C89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4F936-5626-469A-BE95-F6CBB951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49CE-3BEF-4703-8B90-7D7E60FE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E2C56-5A59-48EA-9C04-762DF40A4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3944D-869C-46E0-8298-7D312E1B6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0E814-1F0F-4B54-9E5B-BAA6CF20B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0076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滑坡预警监测技术示范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滑坡预警监测技术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滑坡预警监测系统设计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滑坡预警监测技术示范应用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技术推广与展望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滑坡灾害定义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滑坡是指斜坡上的岩土体在重力作用下，沿着一定的软弱面或软弱带整体或分散地顺坡向下滑动的自然现象。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滑坡灾害特点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具有突然性、破坏性大、难以预测等特点，常常造成人员伤亡和财产损失。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滑坡灾害分布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全球范围内，滑坡灾害多发生在山地丘陵地区，特别是地震带、板块边界等地形地质条件复杂的地区。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滑坡灾害概述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滑坡灾害常常造成人员伤亡和失踪，通过预警监测可以提前发出警报，为受灾群众提供逃生时间，保障人民生命安全。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促进防灾减灾工作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滑坡预警监测技术的示范和应用，可以促进防灾减灾工作的科学化和规范化，提高防灾减灾能力。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提高预警响应速度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通过实时监测和预警，可以及时发现滑坡迹象，提高预警响应速度，减少灾害损失。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滑坡预警监测的重要性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滑坡预警监测技术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通过地面裂缝、地面隆起、建筑物裂缝等直观现象判断滑坡发生可能性。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简易测量法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简易物探法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7750" b="2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使用简易测量工具，如测斜仪、水平仪等，监测滑坡体的位移变化。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利用声波、电磁波等物理方法探测滑坡体内部结构变化。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传统滑坡预警监测技术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雷达干涉测量技术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利用雷达信号干涉原理，高精度监测滑坡体的位移变化。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GPS监测技术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通过全球定位系统，实时监测滑坡体的位移变化和地壳形变。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光纤光栅传感器技术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利用光纤光栅的反射光谱变化，监测滑坡体的应力和应变变化。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现代滑坡预警监测技术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利用卫星遥感影像分析，监测滑坡体的形变和地表裂缝变化。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通过训练滑坡数据集，构建预警模型，预测滑坡发生时间和规模。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将传感器网络与互联网相结合，实时采集滑坡体的各种数据，实现远程监控和预警发布。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新兴滑坡预警监测技术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滑坡预警监测系统设计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滑坡预警监测系统的架构应包括数据采集层、传输层、处理层和应用层。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根据处理层提供的信息，构建预警模型，发布预警信息，为相关部门和人员提供决策支持。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负责安装和维护各种传感器，实时监测滑坡体的位移、降雨量、地下水位等关键参数。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通过有线或无线方式将采集的数据传输到数据处理中心，确保数据传输的实时性和稳定性。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对接收到的数据进行处理、分析和挖掘，提取有用的信息，为预警提供依据。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https://d.book118.com/578100076032006030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2024-09-06T12:26:08.831</cp:lastPrinted>
  <dcterms:created xsi:type="dcterms:W3CDTF">2024-09-06T04:26:08Z</dcterms:created>
  <dcterms:modified xsi:type="dcterms:W3CDTF">2024-09-06T04:26:10Z</dcterms:modified>
</cp:coreProperties>
</file>