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9E2BC-C799-49F7-8BA5-392146AD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3E912-DD40-463B-B3C9-22C24EDA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C03C4-B0AD-40BB-B3A5-CF0CC02A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7FF7F-31F4-4609-A736-196474D5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877AB-D831-42A4-922A-5526DF19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F359F-955A-4867-8D6B-518004B5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52E88-5CB4-432C-B4A4-92BCD8FB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54DCA-BA6F-43DA-81AD-F48F58A3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07273-86FA-474B-BE0F-B2A6CF81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91975-5B46-4AC5-A879-FF167138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1BF7-7DE1-4E15-B2B1-61287B28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1031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募捐活动感谢信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感谢对象及理由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募捐活动影响与意义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结束语与再次感谢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5" r="237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为了支持慈善事业、帮助弱势群体或推动社会公益事业的发展。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可能是在特定的社会环境下，如自然灾害、贫困、疾病等，或者是为了支持特定的公益项目或机构。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表达感激之情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向捐款人表达由衷的感激之情，让他们感受到自己的善举得到了应有的认可和尊重。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增进彼此了解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通过感谢信，可以让捐款人更加了解受助方的情况和进展，从而增强彼此之间的信任和联系。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鼓励更多人参与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感谢信的公开性和传播性可以激发更多人的公益意识，吸引更多人关注和参与公益事业。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感谢信的意义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募捐活动回顾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精心策划流程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我们制定了详细的活动计划，包括宣传、收款、反馈等各个环节，确保活动的顺利进行。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我们提前准备好了所需的宣传材料、收款工具等，为活动的顺利进行提供了保障。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活动目标明确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我们制定了清晰的活动目标，明确了募捐的金额和用途，为活动的成功奠定了基础。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宣传效果显著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我们通过多种渠道进行了广泛宣传，包括社交媒体、邮件、电话等，吸引了大量关注和支持。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参与者积极踊跃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我们的募捐活动得到了广大参与者的积极响应，大家纷纷慷慨解囊，为公益事业贡献自己的力量。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募捐成果丰硕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经过大家的共同努力，我们成功筹集到了目标金额，为需要帮助的人们提供了实质性的帮助。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募捐过程与成果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我们要特别感谢那些在活动中做出突出贡献的参与者，他们的慷慨和大爱让我们的活动取得了圆满成功。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贡献突出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许多参与者在活动后纷纷发表了感言，表达了对公益事业的热爱和支持，让我们深感温暖和感动。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感言真挚动人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参与者的支持和鼓励是我们前进的动力，我们将继续努力，为更多需要帮助的人们提供帮助。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激励我们继续前行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参与者贡献与感言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感谢对象及理由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感谢捐赠者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慷慨解囊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捐赠者们的无私奉献和大爱精神，为募捐活动提供了强有力的资金支持，使得活动能够顺利进行。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捐赠者们的信任和支持，是对我们工作的最大肯定和鼓励，让我们更加有信心和动力继续前行。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志愿者们不计报酬，默默付出，为活动的筹备和执行提供了大量的人力支持，是活动成功的关键。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热情与专业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志愿者们以饱满的热情和专业的态度，参与到活动的各个环节中，为活动的顺利进行提供了有力的保障。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感谢志愿者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合作伙伴们在活动筹备和执行过程中，提供了大量的物资、场地、宣传等方面的支持，为活动的成功奠定了坚实的基础。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鼎力相助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合作伙伴们的信任和协作，让我们能够更加高效地整合资源，共同推动活动的顺利进行。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信任与协作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感谢合作伙伴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https://d.book118.com/578101031011006042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2024-09-21T01:02:32.213</cp:lastPrinted>
  <dcterms:created xsi:type="dcterms:W3CDTF">2024-09-20T17:02:32Z</dcterms:created>
  <dcterms:modified xsi:type="dcterms:W3CDTF">2024-09-20T17:02:34Z</dcterms:modified>
</cp:coreProperties>
</file>