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361B9-9026-4CB0-B552-7954B46F9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78BFB-5484-49F7-8429-49DF328B4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508A2-40E1-43E7-8429-8F33DBC0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283D9-D504-4539-8DC7-0E9B264D9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71F64-BBF8-422D-8FF6-93813D989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6D10F-AFAC-4A7E-A3B8-9B15AFAD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F983C-DC0E-4D57-867C-544AE259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AA15E-0D4B-4D9F-8849-E5059D900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0FA9C-D9FF-4715-A4A7-C2DAB330F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AEF68-1F22-445C-A000-866618026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06C1E-AF7C-4FF3-95FD-BB367F6AF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1067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农业农村部庆祝活动方案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活动现场管理与保障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https://d.book118.com/578101067011006035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2024-09-13T17:45:18.380</cp:lastPrinted>
  <dcterms:created xsi:type="dcterms:W3CDTF">2024-09-13T09:45:18Z</dcterms:created>
  <dcterms:modified xsi:type="dcterms:W3CDTF">2024-09-13T09:45:20Z</dcterms:modified>
</cp:coreProperties>
</file>