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50064D5-1E02-4606-A470-5E1293353FF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329F6-5A0B-44A9-A31A-5844DEE2A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A350C-57F4-4D2E-AD96-B0F7E8DFF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3F8AE-4D16-4B2E-AE48-1E3456A6C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4EDB57-A63F-47EF-BB9C-DA5F0B336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8B8AC6-B68D-4FE0-9DF7-5027F9C45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6DA111-1E92-40E5-A788-8F031ABE4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622216-9713-4E3E-BDAF-B741CD088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644E0-D8D2-4933-87A6-32D2C556F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25B32-1CED-4168-968A-079EC9C52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8BDB1-4DCE-4B48-8E99-692F44A50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4EF0D-6270-45D8-BBB6-6352C45D3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FE7D28A-A37A-4C81-846E-F05D36FA319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4BBD8E2-4784-4034-822D-5EB55CD70E0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0112204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学会救援，拒绝溺水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77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知识普及与意识培养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溺水救援基础知识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溺水救援技巧与演练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社区急救应急小组组建与培训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急救知识在日常生活中的应用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急救知识的总结与展望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81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知识普及与意识培养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2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86" name="矩形 3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为什么学习急救知识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学习急救知识可以帮助挽救生命，减少事故的伤害程度，提高自己的安全意识。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93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创伤处理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止血包扎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伤口处理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烧伤处理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冷却烧伤部位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保护烧伤部位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溺水救援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迅速施救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稳定受害者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急救知识的种类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心肺复苏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恢复受害者的呼吸和心跳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7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08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急救知识普及的重要性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随时随地都可能面临意外情况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意外事故随时可能发生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学会急救可以帮助自己和他人度过危险时刻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急救知识是生存技能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传播急救知识可以让更多人受益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急救知识可以传播给更多人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8" name="图片 2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19" name="矩形 3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急救知识的培训途径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急救知识的培训途径包括线上学习平台、社区急救培训、专业机构培训和课堂讲解与演练。选择适合自己的方式学习急救知识，提高救援能力。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5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26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急救知识普及的好处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提高应对突发事件的能力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培养团队合作意识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增加生存几率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8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39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溺水救援基础知识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44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溺水的危害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危害之一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水淹及呼吸困难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危害之二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溺水引起的心肺功能障碍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危害之三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溺水后的窒息和心脏骤停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4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55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不可轻举妄动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冷静思考，有序行动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采取正确的救援措施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不慌不忙，有技巧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要保护好自己安全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行动需谨慎，确保自身安全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溺水救援的原则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先自救，后救人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保护自己，才能更好救人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9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70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溺水救援的基本步骤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第一步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拨打急救电话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第三步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使用正确的救援姿势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第二步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用救生设备或救援工具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2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83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溺水救援的常见误区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误区一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担心自身安全而不敢施救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误区二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过度激烈的施救行为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误区三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忽略自身救护设备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3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94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如何正确进行溺水救援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溺水救援时，务必冷静应对，首先确保自身安全，可先拨打急救电话请求专业帮助。使用救生设备或救援工具进行施救，选择正确的救援姿势，如过程中需要心肺复苏术时，要按照正确操作方法进行。同时需避免常见的误区，如担心安全而不施救、过度激烈施救、忽略自身救护装备等，以避免不必要的危险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7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98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溺水救援技巧与演练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2" name="图片 2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03" name="矩形 3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溺水者的拯救方法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在救援溺水者时，可以采取多种方法，包括游泳救援、使用救生圈或漂浮物救援、双人施救法和陆地救援。选择合适的救援方式可以有效拯救溺水者的生命。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10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溺水者的急救处理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有效清除溺水者体内残留的水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行程散水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确保溺水者呼吸正常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保持呼吸通畅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急救措施之一，维持溺水者生命体征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进行人工呼吸和心脏按摩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确保溺水者得到专业治疗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及时送医院治疗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0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21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避免过度疲劳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救援过程中要注意合理安排体力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防止二次溺水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救援后要继续关注溺水者的安全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溺水现场的危险预防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注意安全，切勿贸然施救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确保自身安全是最重要的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36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溺水救援的演练与模拟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提升应急反应能力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定期举行溺水救援演练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为紧急情况做好准备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提高救生技能和应急反应能力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加强救援技能训练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模拟真实溺水场景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https://d.book118.com/578101122047006045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学会救援，拒绝溺水</vt:lpstr>
      <vt:lpstr>目录</vt:lpstr>
      <vt:lpstr>第1章 知识普及与意识培养</vt:lpstr>
      <vt:lpstr> </vt:lpstr>
      <vt:lpstr>急救知识的种类</vt:lpstr>
      <vt:lpstr>急救知识普及的重要性</vt:lpstr>
      <vt:lpstr> </vt:lpstr>
      <vt:lpstr>急救知识普及的好处</vt:lpstr>
      <vt:lpstr>第2章 溺水救援基础知识</vt:lpstr>
      <vt:lpstr>溺水的危害</vt:lpstr>
      <vt:lpstr>溺水救援的原则</vt:lpstr>
      <vt:lpstr>溺水救援的基本步骤</vt:lpstr>
      <vt:lpstr>溺水救援的常见误区</vt:lpstr>
      <vt:lpstr>如何正确进行溺水救援</vt:lpstr>
      <vt:lpstr>第3章 溺水救援技巧与演练</vt:lpstr>
      <vt:lpstr> </vt:lpstr>
      <vt:lpstr>溺水者的急救处理</vt:lpstr>
      <vt:lpstr>溺水现场的危险预防</vt:lpstr>
      <vt:lpstr>溺水救援的演练与模拟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2024-09-25T18:51:23.079</cp:lastPrinted>
  <dcterms:created xsi:type="dcterms:W3CDTF">2024-09-25T10:51:23Z</dcterms:created>
  <dcterms:modified xsi:type="dcterms:W3CDTF">2024-09-25T10:51:25Z</dcterms:modified>
</cp:coreProperties>
</file>