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6ADD9-C8F7-4311-A2AC-9427E7E4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6FAF6-8359-45B1-BDBA-6F21CFED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CA5D5-1ADB-42A3-B56F-2B841552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CE0B7-BE54-4D91-A19C-DA93D1FEA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9CA47-204D-4B8F-B637-D93112BDF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4E657-057D-4C74-A88A-7BB862FBC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6E9E1-2E30-4FD2-A17F-FCF9F49C2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D7A42-17D9-4FA9-AE59-EA7924E26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25E90-4092-424B-AB17-A06F0B56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E2116-1B4A-4BD6-982E-9631D64F9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214A6-BB30-46BE-978F-01D7C20D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01123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生产与仓储循环审计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审计目的与范围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生产与仓储流程梳理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生产与仓储内部控制评估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生产与仓储风险管理及应对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信息系统在生产与仓储中应用审计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审计目的与范围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通过定期审计，推动企业不断改进生产与仓储循环，提高生产效率、降低成本、优化资源配置。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确保生产与仓储循环的有效性和效率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通过审计，评估生产与仓储循环中的流程、系统和控制是否有效，是否能够支持企业目标的实现。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识别潜在风险和问题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发现生产与仓储循环中存在的潜在风险和问题，如资源浪费、成本超支、产品质量问题等，以便及时采取纠正措施。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明确审计目标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包括生产计划、物料需求计划、采购、生产、质量控制、仓储管理等流程和系统。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生产与仓储循环的流程和系统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涉及生产与仓储循环的内部控制，如职责分离、授权审批、实物控制、信息系统安全等。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相关内部控制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如存在与供应商、客户等关联方的交易和合作，也应纳入审计范围。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关联方交易和合作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确定审计范围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根据生产与仓储循环的特点和企业实际情况，合理安排审计时间和地点。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确定审计时间和地点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根据审计目标和范围，合理分配审计资源，包括审计人员、时间、资金等。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分配审计资源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针对生产与仓储循环的特点和风险，制定详细的审计程序和方法，如访谈、观察、抽样检查、穿行测试等。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制定审计程序和方法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明确审计报告的格式和内容，以便向管理层和相关部门报告审计结果和建议。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确定审计报告格式和内容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制定审计计划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生产与仓储流程梳理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对原料进行质量检查，确保其符合生产要求，并进行预处理和储存。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原料验收与准备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根据产品特性和生产要求，选择和调试生产设备，设置合适的工艺参数。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生产设备与工艺参数设置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对生产过程中的关键参数进行实时监控，确保产品质量和生产效率。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对生产出的产品进行质量检验，合格后进行包装和标识。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产品检验与包装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3" r="112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仓库布局规划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货物入库管理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库存盘点与调拨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货物出库与发货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仓储管理流程梳理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根据产品特性和存储要求，合理规划仓库布局，提高仓储空间利用率。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定期进行库存盘点，确保库存数量准确；根据生产需求进行库存调拨，确保生产顺利进行。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对入库货物进行验收、分类、编码和上架，确保货物准确、有序地存储。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根据销售订单和发货计划，对货物进行拣选、打包、发货，并确保发货及时、准确。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关键控制点识别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生产工艺关键控制点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包括原料验收、工艺参数设置、生产过程监控等，这些环节直接影响产品质量和生产效率。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仓储管理关键控制点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包括仓库布局规划、货物入库管理、库存盘点与调拨、货物出库与发货等，这些环节对于确保库存数量准确、保障生产顺利进行以及提高客户满意度至关重要。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生产与仓储内部控制评估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分析内部控制体系在应对潜在风险方面的能力，以及是否存在明显薄弱环节。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评估现有内部控制体系是否覆盖所有关键业务流程和环节，确保无重大遗漏。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检查内部控制政策、制度和流程是否完善，能否有效指导实际操作。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内部控制体系完整性评价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关键控制点有效性测试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针对生产与仓储业务中的关键控制点，设计并执行有效性测试程序。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通过抽样检查、穿行测试等方法，验证关键控制点在实际操作中的执行效果。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评估关键控制点对于防止和发现错误与舞弊的作用，以及是否存在失效风险。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https://d.book118.com/578101123067006035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2024-09-14T08:07:11.470</cp:lastPrinted>
  <dcterms:created xsi:type="dcterms:W3CDTF">2024-09-14T00:07:11Z</dcterms:created>
  <dcterms:modified xsi:type="dcterms:W3CDTF">2024-09-14T00:07:13Z</dcterms:modified>
</cp:coreProperties>
</file>