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17E61-841F-4C3A-8E55-55157495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0ABC0-E77E-48A5-95C5-F0E0E9C3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E2E6-3587-4114-91BD-E5B2D20BC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A57F0-D4DF-4036-9276-73A43FD4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7F8D6-8DFB-477F-9841-DDD5EDDB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F0C66-10F0-4D02-B2EA-3C8CFDC6A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76EAE-6CC6-437C-A282-AEC095F7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A9D2B-A707-4948-8EA9-5C8F1478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FF944-8F4C-47BC-87C7-7193CBC57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605D6-CA42-4FD1-AB41-5F8C1562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BA8EF-C553-4EA1-9D2C-1807F355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2002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《化工热力学经典》ppt课件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热力学基本定律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化工热力学中的重要概念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化工热力学在实践中的应用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化工热力学的未来发展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74" b="169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化工热力学是研究在化工过程中物质能量转化和传递规律的学科。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以热力学基本原理为基础，注重能量平衡和物质平衡，广泛应用于化工、石油、制药等领域。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通过热力学分析，优化工艺流程，降低能耗，提高能量利用率。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能量高效利用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热力学研究有助于理解反应过程，优化反应条件，提高产品质量，保障生产安全。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合理利用热能、冷能及化学能，实现资源的高效循环利用。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资源合理利用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化工热力学的重要性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借助计算机模拟和大数据技术，化工热力学将进一步实现精准预测和优化设计。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化工热力学起源于工业革命时期，随着科技发展不断深化和完善。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随着环保意识的增强和新能源的开发，化工热力学正朝着节能减排、绿色化工方向发展。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化工热力学的历史与发展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热力学基本定律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总结词：能量守恒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详细描述：热力学第一定律是能量守恒定律在封闭系统中的具体应用，它指出系统能量的总和是恒定的，即系统吸收的能量和释放的能量相等。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热力学第一定律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总结词：熵增加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详细描述：热力学第二定律指出，在一个封闭系统中，自发过程总是向着熵增加的方向进行，即系统总是向着更加混乱无序的状态发展。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热力学第二定律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绝对熵的概念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热力学第三定律涉及到绝对熵的概念，它定义了在一个固定温度下，物质的熵值为一个常数，这个常数只与物质的种类有关，而与物质的数量无关。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热力学第三定律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化工热力学中的重要概念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相平衡是化工热力学中的重要概念之一，它描述了多相系统中各相之间的平衡状态。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在多相系统中，当各相之间的化学势相等时，系统达到相平衡状态。相平衡决定了各相的组成和数量，对于化工过程中的分离和反应等操作具有重要意义。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化学平衡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化学平衡是化工热力学中的另一个重要概念，它描述了化学反应达到平衡状态时的条件和特点。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在一定的温度和压力下，化学反应达到平衡状态时，正逆反应速率相等，各组分在平衡混合物中的浓度保持不变。化学平衡常数可以用来描述反应的平衡性质，对于化工过程的优化和控制具有指导意义。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https://d.book118.com/578102002143006033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2024-09-12T03:18:55.125</cp:lastPrinted>
  <dcterms:created xsi:type="dcterms:W3CDTF">2024-09-11T19:18:55Z</dcterms:created>
  <dcterms:modified xsi:type="dcterms:W3CDTF">2024-09-11T19:18:57Z</dcterms:modified>
</cp:coreProperties>
</file>