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AF3F6B-59E2-4F77-9635-B78C6C076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0DD36C-5DB3-4439-88BE-F57E182B9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4E15E2-11E4-42DC-B7FB-674C6B00F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C0F494-4AA8-47D1-B0A0-A0EFB5243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203458-94FC-431A-A7FD-E7CFF948F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6BF0C0-9EEF-4C04-B5DF-ECBEBB533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CB3E1A-BB51-41FE-A56F-123EC533A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BBB081-32E9-4C45-944B-07D750410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7F1A41-45D1-4761-B105-B0E162E91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4FAD2-64E2-423A-A10C-3ACCF3683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80F91-6D4B-423D-8721-4983DC216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10202610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《劳动与技术》ppt课件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劳动与技术的概述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劳动的种类与特点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技术在劳动中的应用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劳动与技术的未来展望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劳动与技术的实践案例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总结与思考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劳动与技术的概述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70" r="570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943" r="6943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32" r="16532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5023" b="5023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劳动是人类创造物质和精神财富的活动，是社会生产力的体现。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劳动是人类生存和发展的基础，是社会进步和财富积累的源泉。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劳动的定义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劳动的意义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劳动的定义与意义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通过技术手段改进生产流程，提高生产效率，降低成本。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技术提升生产效率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技术进步促进产业升级和转型，提升产业竞争力。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技术推动产业升级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新技术的发展催生新的职业和就业机会，为社会创造更多财富。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技术创造新就业机会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技术在劳动中的重要性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相互依存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相互促进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劳动和技术相互依存，技术为劳动提供工具和方法，劳动为技术提供应用场景和发展动力。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劳动和技术在实践中相互促进，技术的进步推动劳动生产率的提高，劳动的发展又促进技术的不断创新。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劳动与技术的关系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劳动的种类与特点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体力劳动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指劳动者通过身体力量产生实际效果，完成特定任务的工作。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体力劳动通常涉及直接操作物体、工具或设备，如建筑、农业、运输等领域的劳动。它需要劳动者具备一定的身体素质和耐力，以应对劳动过程中的身体负担和疲劳。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10" r="1001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指劳动者通过思考、分析和创新，提供智力成果或服务的工作。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脑力劳动主要涉及知识、技能和思维的运用，如科学研究、教育、咨询、管理等领域。它需要劳动者具备较高的知识水平、专业技能和创新意识，以提供高质量的智力服务。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脑力劳动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指劳动者在创造性的过程中，通过创新思维和独特方法，产生新的产品或服务的工作。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创造性劳动强调创新、想象力和独特性，如艺术、设计、文学、音乐等领域。它需要劳动者具备丰富的创造力、想象力和独特的思维方式，以创造出独特、有价值的产品或服务。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81" r="200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创造性劳动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劳动的特点与价值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劳动具有多样性、创造性、社会性和价值性等特点，是人类社会进步和发展的重要动力。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的多样性体现在不同种类的劳动中，每种劳动都有其特定的功能和价值；创造性则体现在劳动者通过创新思维和技能，不断推动社会进步和发展；社会性表现为劳动是社会分工合作的产物，也是社会关系形成的基础；价值性则是指劳动是创造价值的重要源泉，通过劳动可以创造物质和精神财富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技术在劳动中的应用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32" r="1743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生产技术是劳动过程中应用的主要技术，它涵盖了各种制造、加工和组装方法，是提高生产效率和产品质量的关键。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生产技术包括机械加工、焊接、铸造、热处理、表面处理等多种技术，这些技术的应用能够提高生产效率和产品质量，降低生产成本，满足市场需求。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机械加工中的数控机床、焊接中的激光焊接、铸造中的精密铸造等都是现代生产技术的应用。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管理技术是劳动过程中不可或缺的一部分，它涉及到人力资源、财务管理、市场营销等方面的管理，是提高企业效率和竞争力的重要手段。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管理技术包括项目管理、质量管理、人力资源管理、财务管理等方面的技术，这些技术的应用能够提高企业效率和竞争力，实现企业的战略目标。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实例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项目管理中的PMP（项目管理专业）认证、质量管理中的ISO9001认证等都是现代管理技术的应用。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https://d.book118.com/578102026100006032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2024-09-10T04:13:28.419</cp:lastPrinted>
  <dcterms:created xsi:type="dcterms:W3CDTF">2024-09-09T20:13:28Z</dcterms:created>
  <dcterms:modified xsi:type="dcterms:W3CDTF">2024-09-09T20:13:30Z</dcterms:modified>
</cp:coreProperties>
</file>