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5C7D52-3E8A-448D-92FD-81818F791B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1F0506-E7B5-4C9C-8FE2-1DBC44C6293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282383-6E66-4B69-9BC8-8B5DF74101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524F867-1AD0-46FB-A413-45E0430469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1709EF6-F6A0-4189-9FBC-8636C53553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C7B871-372C-47D8-9DF8-10C2DDCCE3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4D1F3B-E56C-4EC1-9982-C23A45C06E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5F6EC7-C1EA-4831-A8E5-BE341A9D9F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B8BCBA-48DC-41A3-A0AC-8F7CE8BC23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A8EC4A-0163-4907-BE03-8E683A4122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DC674D-6FA6-4960-8C14-5AE98CF8FC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8103023074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班级竞选演讲稿的格式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竞选理由和优势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班级管理和建设方案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服务同学和奉献精神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展望未来和呼吁支持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276" r="2227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643" r="3164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在引言部分，首先要明确自己的竞选目的，即希望获得哪个职位，并简要说明自己的竞选动机。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明确竞选目的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简要介绍班级或学校当前的状况，以及自己希望通过竞选为班级或学校带来的改变和贡献。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介绍背景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清晰地表明自己竞选的职位，如班长、学习委员等。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简要介绍自己的基本情况，包括姓名、年龄、兴趣爱好等，同时突出自己的特长和优势，以及与竞选职位相关的经历和能力。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竞选职位和自我介绍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自我介绍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竞选职位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竞选理由和优势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具备领导才能，能够带领团队朝着共同目标前进。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领导力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111" r="14111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沟通能力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113" r="1611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组织能力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擅长与人沟通，能够清晰表达自己的观点和想法。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具备出色的组织能力，能够高效地安排和管理各种事务。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个人特长和优势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清楚了解竞选职位的职责和要求，能够胜任该职位的工作。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000" r="18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7500" r="275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9125" r="1912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职位职责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了解班级的需求和问题，能够提出切实可行的解决方案。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班级需求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重视团队协作，愿意与班级其他同学共同合作，为班级发展做出贡献。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对竞选职位的理解和认识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班级建设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致力于班级建设，推动班级文化、学术、体育等各方面的发展。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制定详细的工作计划，包括短期和长期的目标和计划。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服务同学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积极为同学服务，关注同学的需求和问题，提供帮助和支持。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2500" r="12500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竞选成功后的计划和目标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班级管理和建设方案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制定并执行严格的班级纪律，确保每个学生遵守校规校纪，维护班级秩序。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严明纪律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在处理班级事务时，始终坚持公平公正原则，不偏袒任何人，让每个学生感受到平等和尊重。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公平公正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771" r="1277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设立明确的奖惩制度，对表现优秀的学生给予表彰和奖励，对违反纪律的学生进行适当的惩罚和教育。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奖惩分明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班级纪律和规章制度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https://d.book118.com/578103023074006031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2024-09-08T13:30:42.895</cp:lastPrinted>
  <dcterms:created xsi:type="dcterms:W3CDTF">2024-09-08T05:30:42Z</dcterms:created>
  <dcterms:modified xsi:type="dcterms:W3CDTF">2024-09-08T05:30:44Z</dcterms:modified>
</cp:coreProperties>
</file>