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9777C-9B7E-44D4-9276-22195CC79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AD55A-9723-4E08-B64A-28FCA2083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4EFED-20A8-41C5-881E-965E6C664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5967B-F576-44E4-99DA-03CAEBF11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268C5E-8490-4154-B374-8639E4E4A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091507-22D7-46E5-A809-C12857700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C8E2D1-3FC5-44A7-AEC4-DAE4F2608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234CA-4471-41AD-805C-472639177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42FF0-C477-4154-9456-AB0FA2FB9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25D2C-BAE7-4882-9065-4596E6A60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6FF32-A0FE-420C-BD61-D31771BAE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05045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43473" y="90396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电流、电压测量技术应用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3473" y="469272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43473" y="529028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AA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62241" y="1715556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电流、电压基本概念与原理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常用测量仪表与设备介绍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电流、电压测量技术实践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误差来源与减小误差策略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现代测量技术发展趋势展望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4063" y="448673"/>
            <a:ext cx="1945005" cy="116615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93557" y="806285"/>
            <a:ext cx="3649213" cy="55738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77000"/>
              </a:lnSpc>
              <a:spcBef>
                <a:spcPct val="0"/>
              </a:spcBef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AA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电流、电压基本概念与原理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AA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93" r="327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电流是指电荷在导体中的定向移动，通常用字母I表示。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电流的国际单位是安培（A），表示每秒通过导体横截面的电荷量。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电流单位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电流定义及单位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电压是衡量电场力对电荷做功能力的物理量，用字母U表示。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电压的国际单位是伏特（V），表示电场中两点之间的电势差。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电压定义及单位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电压单位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欧姆定律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在同一电路中，通过导体的电流跟导体两端的电压成正比，跟导体的电阻成反比，即I=U/R。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功率公式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在电路中，电功率等于电流与电压的乘积，即P=UI。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欧姆定律与功率公式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直流电路中的电流大小和方向都不随时间变化，电压也保持恒定。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直流电路特点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交流电路中的电流和电压都随时间按正弦规律变化，具有周期性。交流电的频率和幅值也是其重要特征。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交流电路特点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直流与交流电路特点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常用测量仪表与设备介绍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AA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功能：万用表是一种多功能的电测量仪表，可用于测量直流电流、交流电流、直流电压、交流电压、电阻等多种电参数。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选择合适的量程和测量档位。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将红表笔插入“+”插孔，黑表笔插入“-”插孔。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根据测量对象，将表笔接至相应的测量点。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读取仪表显示数值，注意单位换算。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万用表功能及使用方法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测量方法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将示波器探头与待测电路连接。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观测波形的形状、幅度、频率等特征，进行定性或定量分析。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调整示波器垂直、水平等参数，使波形清晰显示。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应用领域：示波器是一种用于观测电信号波形的测量仪器，广泛应用于电子、通信、计算机等领域。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示波器在测量中应用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易于携带和使用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数字多用表通常体积小巧、重量轻，便于携带和使用。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数字多用表采用数字化技术，具有高精度、高分辨率、高稳定性等特点。同时，数字多用表通常具有多种测量功能，如电压、电流、电阻、电容等。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高精度测量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数字多用表采用先进的A/D转换技术和数字处理技术，可实现高精度测量。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多功能集成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数字多用表集成了多种测量功能，方便用户进行多种电参数的测量。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数字多用表特点及优势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4810" r="481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4917" r="1491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测试仪器是针对特定测试需求而设计的测量设备，如功率分析仪、频谱分析仪、网络分析仪等。这些仪器具有高度的专业性和针对性，能够提供更加精准和深入的测量结果和分析。使用专用测试仪器时，需要遵循相应的操作规范和安全要求，以确保测试的准确性和安全性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专用测试仪器简介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电流、电压测量技术实践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AA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965" r="2696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串联电路测量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在串联电路中，电流处处相等，只需在电路中的任意位置测量电流即可。电压则需要沿着电流方向，在每个元件两端分别测量。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并联电路测量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在并联电路中，各支路电压相等，总电流等于各支路电流之和。需分别测量各支路电流及两端电压，以获取全面的电路信息。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串联和并联电路测量方法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https://d.book118.com/578105045130006033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2024-09-11T23:06:36.077</cp:lastPrinted>
  <dcterms:created xsi:type="dcterms:W3CDTF">2024-09-11T15:06:36Z</dcterms:created>
  <dcterms:modified xsi:type="dcterms:W3CDTF">2024-09-11T15:06:38Z</dcterms:modified>
</cp:coreProperties>
</file>