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4EBA7-CF1F-4190-BC3E-97B1F1C6B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06C1E-AA5A-4929-A6B9-A2A8BF1D1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25FA2-D598-43D6-BC35-AE20E3FF0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9BA9E-37EC-4A84-A8C5-1AA030AE3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931AA4-555F-4CF1-B52C-1521C6AE9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D91A38-2C51-4594-AF14-CDAD725E9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EA1F22-5006-4C52-AAB4-C561CCC29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3987B8-B5BD-4A04-ADFA-3AA281B25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760E60-EB29-4F53-A105-BF265528B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68C69-A95F-4212-8799-714BD7BAA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7121D-B075-4D78-9602-8E161DB01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0704100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新生儿发热处置流程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新生儿发热的初步评估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新生儿发热的处置方法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新生儿发热常见误区及解答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新生儿发热是指体温超过37.5℃，通常以肛温为准。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新生儿发热时可能伴有食欲不振、嗜睡、哭闹、呼吸急促等症状，严重时可能出现高热惊厥。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331" b="1833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051" b="1805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新生儿免疫系统尚未完全发育，容易感染病毒、细菌等病原体，导致发热。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过度包裹、室内温度过高、穿太多衣服等环境因素也可能导致新生儿发热。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新生儿患有某些疾病，如新生儿肺炎、肠道感染等，也可能引起发热。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长期反复发热可能会影响新生儿的生长发育，导致身高、体重增长缓慢。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生长发育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脑部发育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新生儿高热惊厥可能导致脑部缺氧，影响脑部发育。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反复发热可能导致免疫系统功能下降，增加感染风险。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发热对新生儿的影响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新生儿发热的初步评估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准确测量体温是评估新生儿发热状况的关键步骤。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使用水银体温计或电子体温计测量新生儿腋温或肛温，注意测量前将体温计归零，确保测量准确。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体温测量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观察新生儿的临床症状有助于判断发热的原因和严重程度。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观察新生儿是否有咳嗽、流涕、呼吸困难、食欲不振、精神萎靡等症状，以及症状的严重程度，以便为后续治疗提供依据。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症状观察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了解新生儿的既往病史和家族史，有助于判断发热是否与遗传疾病或免疫缺陷有关。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询问新生儿的出生史、疫苗接种情况、是否有遗传疾病或免疫缺陷等相关病史，以便排除潜在病因。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病史询问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新生儿发热的处置方法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https://d.book118.com/578107041007006037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2024-09-16T16:53:21.578</cp:lastPrinted>
  <dcterms:created xsi:type="dcterms:W3CDTF">2024-09-16T08:53:21Z</dcterms:created>
  <dcterms:modified xsi:type="dcterms:W3CDTF">2024-09-16T08:53:23Z</dcterms:modified>
</cp:coreProperties>
</file>