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3AB21-DF54-412B-9CCB-1B3DF0914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695D9-056F-4483-99F3-F3066CB15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24F06-5ADF-4A1A-AB9F-5059D937E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E6630-4FFA-4347-92CC-C6952ADB8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5A20F0-13BD-4B88-BE3B-4ACCDD5B9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97E331-F503-4658-8B29-5A438D29F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118115-60D7-4843-8E68-86049EA96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7A238-EF35-4F55-9EBA-2F1B9F94B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6A3BC-F308-459B-B927-6438015CB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55867-A61F-4874-BD44-25DCD0861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1B68C-B3EB-4183-8AB7-D161F7F96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070501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医院总值班制度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总值班制度概述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总值班制度的核心内容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总值班制度的具体实施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总值班制度的优势和挑战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24" b="182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医院作为提供医疗服务的机构，需要确保24小时不间断地提供服务，应对各种紧急情况和突发事件。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随着医疗需求的增长和医疗技术的进步，医院规模不断扩大，人员和资源更加复杂，需要更加完善的管理制度来协调和调度。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医院总值班制度能够协调和调度医院的各项资源，确保医院各项工作的正常运转，保障患者的及时救治。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确保医院各项工作的正常运转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通过医院总值班制度，医院可以迅速应对各种突发事件，如医疗纠纷、自然灾害等，提高医院的应急响应能力。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提高医院应对突发事件的能力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医院总值班制度能够加强医院的内部管理，规范医务人员的行为，提高医疗服务的质量和效率。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加强医院内部管理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总值班制度概述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医院总值班是指医院在非正常工作时间内设立的值班岗位，负责处理非工作时间的医院事务，确保医院正常运转。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总值班主要负责处理突发事件、协调各部门工作、检查安全情况、处理来信来访等事务，确保医院在非工作时间内的各项工作得到妥善处理。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总值班的概念和职责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总值班的职责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总值班的概念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总值班人员需保持24小时通讯畅通，及时接收医院各部门和外部相关方的报告，了解掌握各种突发事件和紧急情况。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接收报告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总值班人员需对报告的情况进行核实，了解事件的具体情况、影响范围和严重程度等。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根据核实后的情况，总值班人员需及时协调相关部门和人员进行处理，确保事件得到有效控制。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总值班人员需对处理过程和处理结果进行详细记录，并及时备案，为后续工作提供依据。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记录备案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总值班的工作流程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https://d.book118.com/578107050112006046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2024-09-27T16:14:20.522</cp:lastPrinted>
  <dcterms:created xsi:type="dcterms:W3CDTF">2024-09-27T08:14:20Z</dcterms:created>
  <dcterms:modified xsi:type="dcterms:W3CDTF">2024-09-27T08:14:22Z</dcterms:modified>
</cp:coreProperties>
</file>