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866803-E7F6-4CEA-A15D-5FAACF9A4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21920F-47F2-4304-A120-D35956871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EDDBFF-1F38-4D04-A358-7BB1BBBD9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F024B1-F2F8-4ECD-8091-AF0110D45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7B2FD9-3DE4-4734-8604-7797A3FD9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FCDBED-92FB-45B8-93AA-6E4746BCE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513EB1-BDFA-43C1-9CCA-E2C131330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ACAAB1-4E7B-416C-B255-12BC712D8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A0FEE0-845A-4C51-A73D-678113AB2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B67135-31EF-46DC-B1E0-BB7E2C858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318ABB-34B9-4106-98A7-1EFBCF1C5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10713601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灭火演练 办公场所消防安全培训中的灭火演练步骤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灭火演练的准备工作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灭火演练的实施步骤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灭火演练的总结与评估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灭火演练的注意事项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灭火演练的准备工作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39" r="3293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55" r="326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确定演练的时间和地点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选择合适的演练地点，确保场地安全、宽敞且符合消防安全要求。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选择合适的时间段，确保参与人员能够按时参加，避免影响正常工作。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63" r="4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确定参与人员和分工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根据灭火演练的需要，确定参与人员名单，包括员工、消防安全负责人等。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根据人员特点进行合理分工，确保演练顺利进行。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根据灭火演练的需要，准备足够的灭火器材和工具，如灭火器、灭火毯、消防栓等。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确保灭火器材和工具完好无损、在有效期内，并进行必要的检查和维护。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准备灭火器材和工具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灭火演练的实施步骤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在办公场所内，一旦发现火源，应立即采取行动。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发现火源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一旦确认火源，应立即拨打火警电话，向消防部门报告火情，并告知具体位置和情况。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发现火源并报警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在办公场所内，应安装有消防设备，如灭火器、消防栓等。一旦发现火源，应立即启动这些设备进行灭火。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如果办公场所内安装有自动喷水灭火系统或烟雾探测器等消防系统，一旦发现火源，应立即启动这些系统进行灭火。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启动消防设备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启动消防系统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启动消防设备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选择合适的灭火器材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根据火源的类型和情况，选择合适的灭火器材进行灭火。例如，如果火源是纸张或木材等可燃物，可以选择干粉灭火器；如果火源是电器设备，可以选择二氧化碳灭火器。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使用灭火器材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一旦选择好合适的灭火器材，应立即将其拿到火源附近，拔掉安全别针，对准火源进行喷射。在喷射过程中，应注意保持安全距离，避免被火源烧伤。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3000" b="3000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使用灭火器材进行灭火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https://d.book118.com/578107136013006044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2024-09-23T23:01:48.524</cp:lastPrinted>
  <dcterms:created xsi:type="dcterms:W3CDTF">2024-09-23T15:01:48Z</dcterms:created>
  <dcterms:modified xsi:type="dcterms:W3CDTF">2024-09-23T15:01:50Z</dcterms:modified>
</cp:coreProperties>
</file>