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91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D68D7-EEDF-4E29-A9A0-6696BD518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7F6AD-19C6-4BE7-8C98-478C3A6A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E5B8C-CAE7-4E33-9ECE-1BB6A5189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1E8EB-61DB-46CF-A35D-2E096C0E6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633E48-C97A-41DA-99E4-B8060E9C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B64B95-A852-4376-BCD0-3D93EFCCE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DAEF63-1208-4AC4-B4A0-25A1614FD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763C4-9BE3-4C69-96F5-461A68EBF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45A06-7E77-484F-BFF4-8B8A8C4D7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59341-3630-432B-8A2C-4F6B48DB5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80406-BCDE-4464-8372-7748666EC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903" r:id="rId2"/>
    <p:sldLayoutId id="2147501904" r:id="rId3"/>
    <p:sldLayoutId id="2147501905" r:id="rId4"/>
    <p:sldLayoutId id="2147501906" r:id="rId5"/>
    <p:sldLayoutId id="2147501907" r:id="rId6"/>
    <p:sldLayoutId id="2147501908" r:id="rId7"/>
    <p:sldLayoutId id="2147501909" r:id="rId8"/>
    <p:sldLayoutId id="2147501910" r:id="rId9"/>
    <p:sldLayoutId id="2147501911" r:id="rId10"/>
    <p:sldLayoutId id="214750191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7140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二年级下册语文课件－语文园地(七)预习、当堂练习人教(部编版)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语文园地(七)预习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拓展阅读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总结与反思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当堂练习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课堂互动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https://d.book118.com/578107140052006025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二年级下册语文课件－语文园地(七)预习、当堂练习人教(部编版)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2024-09-02T00:31:58.156</cp:lastPrinted>
  <dcterms:created xsi:type="dcterms:W3CDTF">2024-09-01T16:31:58Z</dcterms:created>
  <dcterms:modified xsi:type="dcterms:W3CDTF">2024-09-01T16:32:00Z</dcterms:modified>
</cp:coreProperties>
</file>