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C8D09-4BDA-477B-8B92-0DCD3F9EB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DF268-3168-49A6-94A4-57EF3D265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C4F19-E3C2-4FDB-AF71-8A7E01B93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B3209-41CC-4FF7-800E-CA15DA4BA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FBE64A-065C-4ACA-BF02-EE98D4180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24651E-C6F4-4A09-B3C1-6F7FE1ECE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C76FB4-CB75-450E-A5B2-4A0042DD8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9917D2-8221-4232-A796-A1B321A29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5CF829-4944-4D71-AAA6-1BFD27BF5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651A2-9ED2-4CED-80B6-4BF79BDB1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52988-195F-4732-BA22-30BD75E10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1005412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库房消防安全培训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库房消防安全基本知识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库房消防安全操作规程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火灾应急处理和疏散逃生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库房消防安全管理制度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库房消防安全事故案例分析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库房消防安全基本知识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https://d.book118.com/578110054127006022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2024-08-29T02:50:31.019</cp:lastPrinted>
  <dcterms:created xsi:type="dcterms:W3CDTF">2024-08-28T18:50:31Z</dcterms:created>
  <dcterms:modified xsi:type="dcterms:W3CDTF">2024-08-28T18:50:32Z</dcterms:modified>
</cp:coreProperties>
</file>