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153E1-4A7C-4768-B64C-51ED27199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6D242-F1E2-4073-A635-26641452C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4A7B4-B5C6-46D8-8AC5-1C2AA41D2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6DB6E-6FFC-40EF-91F9-DB4F8C7E9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43F8B1-78F7-4A74-A1B7-36367A17E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AEB755-F83D-40B5-A374-C75ED2D9B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00DCAC-5489-4E5F-9BFD-8EFBBF868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5E494-A498-475A-AC29-937BE972B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453B1-5617-4ED1-9F29-E9B8066D6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6119F-F76F-4491-BA73-11D1EF109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DE5DB-431D-46A0-BF59-522548037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12074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制造业员工培训提升项目管理与执行能力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项目管理与执行能力概述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执行能力核心要素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制造业项目实战案例分享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提升项目管理与执行能力的策略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项目管理与执行能力概述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指在项目活动中运用专门的知识、技能、工具和方法，使项目能够在有限资源限定条件下，实现或超过设定的需求和期望的过程。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指个人或团队按照既定的计划和标准，有效地实施和完成项目任务的能力。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在制造业中，项目管理和执行能力直接关系到产品质量、生产效率和企业竞争力。通过提升员工的项目管理和执行能力，可以优化生产流程，提高产品质量和客户满意度，进而增强企业的市场地位。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项目管理提供了执行任务的框架和计划，而执行能力则是实现项目目标的关键。缺乏项目管理，执行可能会变得混乱和低效；而缺乏执行能力，再好的项目管理也无法实现预期成果。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良好的项目管理可以激发团队的执行潜力，明确的目标和计划有助于提高执行的效率和准确性。反过来，强大的执行能力可以弥补项目管理的不足，使团队在面临挑战时更加灵活和适应。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项目管理与执行能力的关系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通过系统的培训和实践，使员工掌握项目管理和执行所需的知识、技能和工具，提高他们独立和协作完成项目的能力。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够熟练运用项目管理方法和工具进行项目规划、资源分配、进度控制和风险管理；同时，员工的执行能力得到提升，能够按照项目计划和标准高质量地完成各项任务。这将有助于企业提高生产效率、降低成本、增强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项目生命周期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指项目从启动到收尾所经历的一系列阶段，这些阶段构成了项目的完整过程。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项目通常被划分为多个阶段，每个阶段都有明确的目标和任务，以及相应的输入和输出。阶段划分有助于更好地管理项目，确保项目按照既定的计划和目标进行。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19" r="229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项目生命周期及阶段划分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确定项目目标、范围、可行性，以及项目章程的制定和批准。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启动过程组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对项目进行总结和评估，包括项目验收、合同结算、经验教训总结等。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收尾过程组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制定详细的项目计划，包括时间、成本、质量、风险等方面的规划。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规划过程组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按照项目计划实施项目，包括资源调配、任务分配、进度控制等。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执行过程组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对项目进度、成本、质量等方面进行跟踪和监控，确保项目按照计划进行，并及时调整项目计划。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监控过程组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项目管理五大过程组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PMBOK概述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PMBOK是项目管理知识体系（Project Management Body of Knowledge）的缩写，是由美国项目管理协会（PMI）制定的一套项目管理标准知识体系。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PMBOK核心内容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包括项目管理过程组、项目管理知识领域、项目管理工具和技术等方面的内容，为项目经理提供了全面的项目管理理论和实践指导。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PMBOK在项目中的应用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项目经理可以通过学习和应用PMBOK中的理论和方法，更好地管理项目，提高项目的成功率。同时，PMBOK也是国际通用的项目管理标准之一，对于提高项目经理的职业素养和竞争力具有重要意义。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项目管理知识体系（PMBOK）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执行能力核心要素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确保团队和个人都清楚了解项目的整体目标和阶段性目标。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083" r="21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将整体目标分解为可执行的小目标，以便更好地管理和追踪进度。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在项目执行过程中，根据实际情况灵活调整目标，确保项目的顺利进行。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目标设定与分解技巧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根据项目目标和时间要求，制定详细的工作计划，明确每项任务的开始和结束时间。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208" r="12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根据项目的重要性和紧急程度，合理分配时间和资源，确保关键任务得到优先处理。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实时监控项目进度，确保按计划进行，并及时调整计划以应对不可预见的情况。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时间监控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时间管理与优先级排序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https://d.book118.com/578112074007006036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2024-09-15T04:00:06.148</cp:lastPrinted>
  <dcterms:created xsi:type="dcterms:W3CDTF">2024-09-14T20:00:06Z</dcterms:created>
  <dcterms:modified xsi:type="dcterms:W3CDTF">2024-09-14T20:00:08Z</dcterms:modified>
</cp:coreProperties>
</file>