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BAE29-BC23-44ED-946E-FC3150724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90117-32DD-4C63-BD11-895D27138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2F475-3F84-4669-803E-11F4788CE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C033C-31C5-4FD6-8B39-01D9FFBCB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C016B1-A808-43B2-82DB-75FF7FA0B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354F3-1400-40C0-B275-C142E6A6C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D42AA-FD4C-48A4-B9F7-BF0D119A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FDCCE-8867-4601-AE67-FE63CEB03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56EE2-2D7C-4659-9F49-886BBDC39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DCB71-4E6A-4DC5-B5BB-502609748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B3D8D-6097-4587-856A-EB4FB84E5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2104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预防深静脉血栓标题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深静脉血栓的筛查与诊断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深静脉血栓的治疗方法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95" r="316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深静脉血栓（Deep Vein Thrombosis，简称DVT）是指血液在深静脉内不正常地凝结，阻塞管腔，导致静脉回流障碍。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多发生于下肢，可单侧或双侧同时发生；部分患者可能无明显症状，但严重时可引发肺栓塞等并发症。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由于静脉回流受阻，常表现为患肢的肿胀和疼痛。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疼痛和肿胀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可能导致患肢活动受限，影响行走、站立等活动。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部分深静脉血栓可脱落并随血液循环进入肺部，导致肺栓塞，严重时可危及生命。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部分患者可能因长期深静脉血栓形成而导致下肢功能受损，出现色素沉着、溃疡等后遗症。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慢性血栓形成后遗症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深静脉血栓的危害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长时间保持同一姿势（如久坐、久站、卧床等），导致下肢血流缓慢，容易形成血栓。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血流缓慢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某些疾病（如恶性肿瘤、肾病综合征、炎症性肠病等）或服用某些药物（如激素类药物、避孕药等）可导致血液处于高凝状态，增加血栓形成的风险。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血液高凝状态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外伤、手术、静脉插管等操作可能损伤血管壁，促使血栓形成。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血管壁损伤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深静脉血栓的成因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保持低脂、低盐、低糖的饮食习惯，多摄入新鲜蔬菜、水果，以降低血液粘稠度，预防血栓形成。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控制基础疾病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定期进行有氧运动，如散步、慢跑、骑车等，以促进血液循环，降低血液淤积的风险。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戒烟限酒，避免长时间久坐或卧床，尽量避免长时间保持同一姿势。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积极治疗高血压、糖尿病等基础疾病，将血压、血糖控制在正常范围内，降低血栓形成的风险。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穿弹力袜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间歇性充气加压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按摩下肢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142" r="31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288" r="1228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穿医用弹力袜可增加下肢血液回流，减少血液淤积，降低血栓形成的风险。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通过气压装置对下肢进行周期性的充气和放气，模拟肌肉的收缩和舒张，促进血液流动。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使用充气压力装置对下肢进行间断性的充气加压，以促进下肢血液流动。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定期对下肢进行按摩，促进血液循环，减少血栓形成的风险。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如华法林、利伐沙班等，可抑制血栓形成，降低血液粘稠度。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如尿激酶、链激酶等，可溶解已经形成的血栓。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如他汀类药物，可降低血脂水平，减少血栓形成的风险。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如一些中成药、保健品等，也有一定的预防血栓形成的作用。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抗凝药物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溶栓药物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降脂药物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https://d.book118.com/578112104073006026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2024-09-03T22:01:52.606</cp:lastPrinted>
  <dcterms:created xsi:type="dcterms:W3CDTF">2024-09-03T14:01:52Z</dcterms:created>
  <dcterms:modified xsi:type="dcterms:W3CDTF">2024-09-03T14:01:54Z</dcterms:modified>
</cp:coreProperties>
</file>