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75182F-2330-4E00-AF84-77585FEF9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39AD2C-5476-43BB-B630-034DF91E4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94FC89-695A-4D07-90BC-57CE1B188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9B764F-9898-448F-8B0B-5F1D9B5B6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4CBF4B-63DE-4D25-BBE6-534C027B2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775D47-6FE6-40B0-906C-2CAE642F3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2CFD93-4DCA-4048-8DF8-652B78C83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A19C5F-1ED2-49F8-A2DD-7F3C834D9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B3E9DE-4768-4E78-8163-2F5C02EAA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51C53B-B80A-4271-BD4E-09FCC0BDA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4EB914-D2D5-4A31-91A5-0A4827E90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11210605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高血压并发症治疗的原则与方法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治疗原则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并发症的监测与评估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患者教育与自我管理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高血压并发症是指由高血压引起的一系列靶器官损害和相关疾病。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根据受累的靶器官不同，高血压并发症可分为心脏并发症、脑血管并发症、肾脏并发症、视网膜并发症等。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高血压并发症的定义与分类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595" b="859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高血压通过损伤血管内皮细胞、促进动脉粥样硬化形成、增加心脏后负荷等多种机制导致靶器官损害。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年龄、性别、遗传因素、吸烟、饮酒、高盐饮食、肥胖、缺乏运动等都是高血压并发症的危险因素。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发病机制和危险因素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高血压并发症的治疗对于降低患者死亡率、提高生活质量具有重要意义。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由于高血压并发症涉及多个器官和系统，治疗时需要综合考虑患者整体情况，制定个体化的治疗方案。同时，患者需长期坚持治疗，定期随访监测，这对医生和患者都是一个挑战。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153" r="1215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治疗的重要性和挑战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根据患者的年龄、性别、病程、并发症等因素，制定个性化的治疗方案。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因人而异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针对患者的具体情况，选择合适的降压药物，以达到最佳的治疗效果。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精准用药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个体化治疗原则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多管齐下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采用药物治疗、非药物治疗及生活方式干预等多种手段，全面控制高血压及其并发症。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心理干预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关注患者的心理健康，减轻焦虑和压力，提高治疗依从性。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综合治疗原则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长期治疗原则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持久战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高血压及其并发症的治疗是一个长期的过程，需要患者和医生共同努力，保持耐心和信心。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定期随访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定期监测患者的血压和相关指标，及时调整治疗方案，确保治疗效果。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314" b="143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患者教育与自我管理原则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知识普及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向患者普及高血压及其并发症的相关知识，提高患者对疾病的认知和自我管理能力。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自我监测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教会患者如何正确测量血压和记录数据，以便及时发现异常情况并与医生沟通。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生活方式调整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指导患者改善饮食结构、增加运动量、保持良好作息等健康生活方式，以降低血压并减少并发症的发生。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根据高血压患者的具体情况，包括年龄、性别、并发症等，选择适合的降压药物。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药物选择原则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药物应用方法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用药注意事项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17" r="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遵循医嘱，按时按量服用降压药物，不得随意更改用药方案。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注意观察药物疗效和副作用，及时调整用药方案。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降压药物的选择与应用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使用抗血小板药物、降脂药物等，降低心脑血管事件风险。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心脑血管疾病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应用保护肾脏、降低尿蛋白的药物，延缓肾脏损害进展。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肾脏疾病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选用对糖代谢影响较小的降压药物，同时积极控制血糖。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并发症的针对性药物治疗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https://d.book118.com/578112106052006025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2024-09-02T00:32:54.899</cp:lastPrinted>
  <dcterms:created xsi:type="dcterms:W3CDTF">2024-09-01T16:32:54Z</dcterms:created>
  <dcterms:modified xsi:type="dcterms:W3CDTF">2024-09-01T16:32:57Z</dcterms:modified>
</cp:coreProperties>
</file>