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7E8729-69B1-4088-8309-9F4F9C4DA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8202E-73B5-4A96-A886-D0B53BBEE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E526E5-DE8D-47EB-A970-FA3EAF856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386247-9F04-48DA-AA03-C004021E8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1532AC-A8BE-45B8-A5DD-B9657AD56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B816C8-39ED-4AC5-8C8E-6FFB08354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33F2B7-5BEC-406E-AB86-32EBFBBEE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8E77E9-3194-417F-B97C-A4B33A09E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90A1F4-5F4A-435C-A543-7410A18FF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32D207-806F-444C-A4E1-2A3472F26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3F9713-97B8-4506-805D-72227286C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11403004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教育行业未来五至十年发展趋势分析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教育科技融合与创新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个性化教育与定制化服务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跨界合作与多元化资源整合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政策驱动与市场导向相结合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教师专业素养提升与角色转变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教育国际化与跨文化交流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教育科技融合与创新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AI可以通过分析学生的学习数据，提供个性化的学习资源和建议，从而提高学习效果。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个性化学习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AI可以自动批改作业和考试，减轻教师负担，同时提供即时的反馈和建议，帮助学生更好地掌握知识。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941" r="14941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083" r="9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AI可以协助教师进行教学设计、课程管理和学生互动等，提高教学效果和效率。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辅助教学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人工智能在教育中的应用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虚拟现实与增强现实技术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沉浸式学习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VR/AR技术可以为学生提供身临其境的学习体验，例如模拟实验、历史场景重现等，增强学习的趣味性和实效性。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实践操作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VR/AR技术可以让学生通过模拟操作和实践演练，掌握实际技能和操作能力。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拓展视野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VR/AR技术可以打破地域限制，让学生接触到更广阔的知识领域和文化背景。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丰富资源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在线教育平台可以提供海量的学习资源，包括课程、资料、案例等，满足学生多样化的学习需求。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灵活学习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在线教育可以让学生随时随地进行学习，不受时间和地域限制，提高学习的灵活性和便捷性。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互动交流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在线教育平台可以提供在线答疑、讨论区、学习小组等功能，促进学生之间的交流和合作，提高学习效果。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1108" r="111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108" r="1110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1108" r="111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在线教育与远程教育发展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个性化教育与定制化服务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学生能力评估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通过全面的测试和评估，深入了解学生的学习能力、兴趣爱好和潜在优势。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个性化学习计划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根据评估结果，为学生制定符合其特点和需求的个性化学习计划。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多元化教学方式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采用多种教学方式和手段，如在线学习、项目式学习等，以满足不同学生的学习风格和需求。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学生个性化需求识别与满足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将课程内容拆分为多个模块，方便学生根据自身需求进行选择和组合。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模块化课程设计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实践性课程增加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跨学科课程整合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0718" b="1071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增加实践性课程和项目，提高学生的实践能力和问题解决能力。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鼓励学生跨学科学习，提供跨学科课程和项目，以培养其综合素质和创新能力。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定制化课程设计与开发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过程性评估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注重学生学习过程的评估，及时了解学生的学习进度和效果。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多元化评估方式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采用多种评估方式，如考试、作业、项目报告等，全面评价学生的学习成果。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及时反馈与调整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根据学生的评估结果，及时反馈并提供针对性的建议和指导，帮助学生调整学习计划和策略。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评估与反馈机制完善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跨界合作与多元化资源整合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校企合作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高校与企业紧密合作，共同研发课程，提供实践机会，培养符合市场需求的人才。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科研成果转化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鼓励高校科研团队与企业合作，将科研成果转化为实际应用，推动产业升级。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政策引导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政府出台相关政策，支持产学研一体化发展，促进教育、科研与产业的深度融合。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产学研一体化模式探索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教育与科技融合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教育企业积极引进先进科技，提升教学质量和效率，科技企业则通过教育市场拓宽业务领域。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产业链上下游合作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教育企业与出版、硬件、互联网等产业链上下游企业紧密合作，形成完整的教育生态链。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品牌共建与市场推广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跨界企业通过品牌共建、市场推广等方式，扩大市场份额，提升品牌影响力。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跨界企业合作与共赢策略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https://d.book118.com/578114030043006027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2024-09-05T02:42:17.619</cp:lastPrinted>
  <dcterms:created xsi:type="dcterms:W3CDTF">2024-09-04T18:42:17Z</dcterms:created>
  <dcterms:modified xsi:type="dcterms:W3CDTF">2024-09-04T18:42:19Z</dcterms:modified>
</cp:coreProperties>
</file>