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FCA0AD-C0A7-4741-A9DA-B070906F3D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C90F90-5956-46DA-9951-C97609B0A8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AA19BE-80A8-4C4E-838E-23114799EA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18E8151-73C1-49E5-BF73-E3C05F46ED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D162CC2-CD54-4E8B-820E-C4B38C4A93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3959319-9AA1-4229-8335-8246C58DCB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23ACED8-B3F9-4250-99E8-76B7544EEE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F19159E-28C6-485A-85ED-E84F487E1B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40BB7DA-7095-4B30-ACF5-21BB2D3935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AA57BD-6FFB-45CE-B9D1-1C384A1DEA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671D7C-DEBB-4EBA-9DD6-7A3D0D24D1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78114032043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8683" y="4173441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2023-12-29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公共关系行业2024年公关培训方案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行业现状及趋势分析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培训目标与定位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培训内容与课程设置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培训方式与教学方法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培训效果评估与持续改进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合作与资源整合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行业现状及趋势分析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公共关系行业在过去几年中保持了稳定的增长，市场规模不断扩大，企业对于公关服务的需求也在增加。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854" r="854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行业规模与增长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公关服务内容包括品牌传播、媒体关系、危机管理等，服务形式从传统的媒体发布向数字化、社交化转变。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服务内容与形式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2458" r="2458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3042" r="3042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行业内竞争激烈，大型公关公司和中小型公关机构并存，各具特色。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行业竞争格局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公共关系行业发展概述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9171" b="917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4780" b="478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136" b="213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2024年行业趋势预测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数字化与智能化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随着互联网和人工智能技术的发展，公关行业将更加注重数字化和智能化服务，如大数据分析、智能推荐等。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社交媒体影响力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社交媒体在公关传播中的地位将进一步提升，企业需要掌握社交媒体运营技巧，提高品牌曝光度和用户互动性。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跨界合作与创新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公关行业将与其他领域进行更多的跨界合作，如与文化、艺术、科技等领域的结合，创造出更具创意和影响力的公关活动。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2413" r="12413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67" r="126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公关人才需要具备扎实的专业技能，包括新闻传播、市场营销、危机管理等方面的知识。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专业技能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公关行业需要不断创新，因此具备创新思维和创新能力的人才更受欢迎。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创新思维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公关团队需要具备高度的协作能力，能够与其他部门紧密合作，确保公关活动的顺利实施。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团队协作能力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随着全球化的加速发展，具备国际化视野和跨文化交流能力的公关人才将更加受欢迎。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国际化视野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公关人才需求与特点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培训目标与定位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通过培训，使公关人员掌握公共关系基本理论、实务技能及行业前沿动态。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专业知识与技能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4292" r="1429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媒介素养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危机应对能力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83" r="8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提升公关人员在新闻传播、媒体关系管理等方面的媒介素养，增强与媒体沟通合作的能力。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强化公关人员在危机预警、应对策略制定及执行等方面的能力，确保企业在危机中保持稳健形象。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提高公关人员专业素养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培训公关人员制定和执行品牌战略，提升品牌知名度和美誉度。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12500" b="1250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品牌战略规划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教授公关人员如何运用内容营销手段，创作高质量内容，吸引目标受众关注，提升品牌影响力。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内容营销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指导公关人员熟练掌握社交媒体运营技巧，通过社交媒体平台提升企业品牌曝光度和互动性。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社交媒体运营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增强企业品牌传播能力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创新思维培养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通过案例分析、头脑风暴等方式，激发公关人员的创新思维，提高解决问题的能力。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行业趋势洞察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引导公关人员关注行业发展趋势，把握市场变化，为企业创新提供有力支持。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跨界合作与交流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鼓励公关人员积极寻求与其他行业的跨界合作与交流，拓展视野，为企业创新带来更多可能性。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促进公共关系行业创新发展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培训内容与课程设置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公关历史与发展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了解公共关系的起源、发展历程及未来趋势，理解公关在现代社会中的重要性和作用。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公关理论体系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学习并掌握公关学科的核心理论，如双向对称模型、卓越公关理论等，形成对公关工作的全面认识。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公关基本概念与原则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明确公共关系的定义、功能、原则，掌握公关工作的基本要求和规范。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公关理论知识体系梳理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535" r="13535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学习如何与各类媒体建立和维护良好关系，掌握新闻稿撰写、新闻发布等技能，提高品牌曝光度和美誉度。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媒介关系管理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了解危机公关的基本原则和应对策略，学习危机预警、危机处理、危机恢复等技能，提升应对突发事件的能力。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危机公关应对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学习如何策划和执行各类公关活动，包括新品发布会、庆典活动、赞助活动等，提升活动创意和执行能力。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活动策划与执行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通过剖析经典公关案例，学习成功的公关策略和技巧，培养解决实际问题的能力。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实战技能培养与案例分析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https://d.book118.com/578114032043006027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2024-09-05T02:42:19.141</cp:lastPrinted>
  <dcterms:created xsi:type="dcterms:W3CDTF">2024-09-04T18:42:19Z</dcterms:created>
  <dcterms:modified xsi:type="dcterms:W3CDTF">2024-09-04T18:42:21Z</dcterms:modified>
</cp:coreProperties>
</file>