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21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835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285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8113" y="766763"/>
            <a:ext cx="6823075" cy="3838575"/>
          </a:xfrm>
        </p:spPr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image" Target="../media/image1.png" /><Relationship Id="rId86" Type="http://schemas.openxmlformats.org/officeDocument/2006/relationships/tags" Target="../tags/tag85.xml" /><Relationship Id="rId87" Type="http://schemas.openxmlformats.org/officeDocument/2006/relationships/tags" Target="../tags/tag86.xml" /><Relationship Id="rId88" Type="http://schemas.openxmlformats.org/officeDocument/2006/relationships/tags" Target="../tags/tag87.xml" /><Relationship Id="rId89" Type="http://schemas.openxmlformats.org/officeDocument/2006/relationships/tags" Target="../tags/tag88.xml" /><Relationship Id="rId9" Type="http://schemas.openxmlformats.org/officeDocument/2006/relationships/tags" Target="../tags/tag9.xml" /><Relationship Id="rId90" Type="http://schemas.openxmlformats.org/officeDocument/2006/relationships/tags" Target="../tags/tag89.xml" /><Relationship Id="rId91" Type="http://schemas.openxmlformats.org/officeDocument/2006/relationships/tags" Target="../tags/tag90.xml" /><Relationship Id="rId92" Type="http://schemas.openxmlformats.org/officeDocument/2006/relationships/tags" Target="../tags/tag91.xml" /><Relationship Id="rId9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22" Type="http://schemas.openxmlformats.org/officeDocument/2006/relationships/tags" Target="../tags/tag113.xml" /><Relationship Id="rId23" Type="http://schemas.openxmlformats.org/officeDocument/2006/relationships/tags" Target="../tags/tag114.xml" /><Relationship Id="rId24" Type="http://schemas.openxmlformats.org/officeDocument/2006/relationships/tags" Target="../tags/tag115.xml" /><Relationship Id="rId25" Type="http://schemas.openxmlformats.org/officeDocument/2006/relationships/tags" Target="../tags/tag116.xml" /><Relationship Id="rId26" Type="http://schemas.openxmlformats.org/officeDocument/2006/relationships/tags" Target="../tags/tag117.xml" /><Relationship Id="rId27" Type="http://schemas.openxmlformats.org/officeDocument/2006/relationships/tags" Target="../tags/tag118.xml" /><Relationship Id="rId28" Type="http://schemas.openxmlformats.org/officeDocument/2006/relationships/tags" Target="../tags/tag119.xml" /><Relationship Id="rId29" Type="http://schemas.openxmlformats.org/officeDocument/2006/relationships/tags" Target="../tags/tag120.xml" /><Relationship Id="rId3" Type="http://schemas.openxmlformats.org/officeDocument/2006/relationships/tags" Target="../tags/tag94.xml" /><Relationship Id="rId30" Type="http://schemas.openxmlformats.org/officeDocument/2006/relationships/tags" Target="../tags/tag121.xml" /><Relationship Id="rId31" Type="http://schemas.openxmlformats.org/officeDocument/2006/relationships/tags" Target="../tags/tag122.xml" /><Relationship Id="rId32" Type="http://schemas.openxmlformats.org/officeDocument/2006/relationships/tags" Target="../tags/tag123.xml" /><Relationship Id="rId33" Type="http://schemas.openxmlformats.org/officeDocument/2006/relationships/tags" Target="../tags/tag124.xml" /><Relationship Id="rId34" Type="http://schemas.openxmlformats.org/officeDocument/2006/relationships/tags" Target="../tags/tag125.xml" /><Relationship Id="rId35" Type="http://schemas.openxmlformats.org/officeDocument/2006/relationships/tags" Target="../tags/tag126.xml" /><Relationship Id="rId36" Type="http://schemas.openxmlformats.org/officeDocument/2006/relationships/tags" Target="../tags/tag127.xml" /><Relationship Id="rId37" Type="http://schemas.openxmlformats.org/officeDocument/2006/relationships/tags" Target="../tags/tag128.xml" /><Relationship Id="rId38" Type="http://schemas.openxmlformats.org/officeDocument/2006/relationships/tags" Target="../tags/tag129.xml" /><Relationship Id="rId39" Type="http://schemas.openxmlformats.org/officeDocument/2006/relationships/tags" Target="../tags/tag130.xml" /><Relationship Id="rId4" Type="http://schemas.openxmlformats.org/officeDocument/2006/relationships/tags" Target="../tags/tag95.xml" /><Relationship Id="rId40" Type="http://schemas.openxmlformats.org/officeDocument/2006/relationships/tags" Target="../tags/tag131.xml" /><Relationship Id="rId41" Type="http://schemas.openxmlformats.org/officeDocument/2006/relationships/tags" Target="../tags/tag132.xml" /><Relationship Id="rId42" Type="http://schemas.openxmlformats.org/officeDocument/2006/relationships/tags" Target="../tags/tag133.xml" /><Relationship Id="rId43" Type="http://schemas.openxmlformats.org/officeDocument/2006/relationships/tags" Target="../tags/tag134.xml" /><Relationship Id="rId44" Type="http://schemas.openxmlformats.org/officeDocument/2006/relationships/tags" Target="../tags/tag135.xml" /><Relationship Id="rId45" Type="http://schemas.openxmlformats.org/officeDocument/2006/relationships/tags" Target="../tags/tag136.xml" /><Relationship Id="rId46" Type="http://schemas.openxmlformats.org/officeDocument/2006/relationships/tags" Target="../tags/tag137.xml" /><Relationship Id="rId47" Type="http://schemas.openxmlformats.org/officeDocument/2006/relationships/tags" Target="../tags/tag13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image" Target="../media/image1.png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22" Type="http://schemas.openxmlformats.org/officeDocument/2006/relationships/tags" Target="../tags/tag159.xml" /><Relationship Id="rId23" Type="http://schemas.openxmlformats.org/officeDocument/2006/relationships/tags" Target="../tags/tag160.xml" /><Relationship Id="rId24" Type="http://schemas.openxmlformats.org/officeDocument/2006/relationships/tags" Target="../tags/tag161.xml" /><Relationship Id="rId25" Type="http://schemas.openxmlformats.org/officeDocument/2006/relationships/tags" Target="../tags/tag162.xml" /><Relationship Id="rId26" Type="http://schemas.openxmlformats.org/officeDocument/2006/relationships/tags" Target="../tags/tag163.xml" /><Relationship Id="rId27" Type="http://schemas.openxmlformats.org/officeDocument/2006/relationships/tags" Target="../tags/tag164.xml" /><Relationship Id="rId28" Type="http://schemas.openxmlformats.org/officeDocument/2006/relationships/tags" Target="../tags/tag165.xml" /><Relationship Id="rId29" Type="http://schemas.openxmlformats.org/officeDocument/2006/relationships/tags" Target="../tags/tag166.xml" /><Relationship Id="rId3" Type="http://schemas.openxmlformats.org/officeDocument/2006/relationships/tags" Target="../tags/tag140.xml" /><Relationship Id="rId30" Type="http://schemas.openxmlformats.org/officeDocument/2006/relationships/tags" Target="../tags/tag167.xml" /><Relationship Id="rId31" Type="http://schemas.openxmlformats.org/officeDocument/2006/relationships/tags" Target="../tags/tag168.xml" /><Relationship Id="rId32" Type="http://schemas.openxmlformats.org/officeDocument/2006/relationships/tags" Target="../tags/tag169.xml" /><Relationship Id="rId33" Type="http://schemas.openxmlformats.org/officeDocument/2006/relationships/tags" Target="../tags/tag170.xml" /><Relationship Id="rId34" Type="http://schemas.openxmlformats.org/officeDocument/2006/relationships/tags" Target="../tags/tag171.xml" /><Relationship Id="rId35" Type="http://schemas.openxmlformats.org/officeDocument/2006/relationships/tags" Target="../tags/tag172.xml" /><Relationship Id="rId36" Type="http://schemas.openxmlformats.org/officeDocument/2006/relationships/tags" Target="../tags/tag173.xml" /><Relationship Id="rId37" Type="http://schemas.openxmlformats.org/officeDocument/2006/relationships/tags" Target="../tags/tag174.xml" /><Relationship Id="rId38" Type="http://schemas.openxmlformats.org/officeDocument/2006/relationships/tags" Target="../tags/tag175.xml" /><Relationship Id="rId39" Type="http://schemas.openxmlformats.org/officeDocument/2006/relationships/tags" Target="../tags/tag176.xml" /><Relationship Id="rId4" Type="http://schemas.openxmlformats.org/officeDocument/2006/relationships/tags" Target="../tags/tag141.xml" /><Relationship Id="rId40" Type="http://schemas.openxmlformats.org/officeDocument/2006/relationships/tags" Target="../tags/tag177.xml" /><Relationship Id="rId41" Type="http://schemas.openxmlformats.org/officeDocument/2006/relationships/tags" Target="../tags/tag178.xml" /><Relationship Id="rId42" Type="http://schemas.openxmlformats.org/officeDocument/2006/relationships/tags" Target="../tags/tag179.xml" /><Relationship Id="rId43" Type="http://schemas.openxmlformats.org/officeDocument/2006/relationships/tags" Target="../tags/tag180.xml" /><Relationship Id="rId44" Type="http://schemas.openxmlformats.org/officeDocument/2006/relationships/tags" Target="../tags/tag181.xml" /><Relationship Id="rId45" Type="http://schemas.openxmlformats.org/officeDocument/2006/relationships/tags" Target="../tags/tag182.xml" /><Relationship Id="rId46" Type="http://schemas.openxmlformats.org/officeDocument/2006/relationships/tags" Target="../tags/tag183.xml" /><Relationship Id="rId47" Type="http://schemas.openxmlformats.org/officeDocument/2006/relationships/tags" Target="../tags/tag184.xml" /><Relationship Id="rId48" Type="http://schemas.openxmlformats.org/officeDocument/2006/relationships/tags" Target="../tags/tag185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7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22" Type="http://schemas.openxmlformats.org/officeDocument/2006/relationships/tags" Target="../tags/tag206.xml" /><Relationship Id="rId23" Type="http://schemas.openxmlformats.org/officeDocument/2006/relationships/tags" Target="../tags/tag207.xml" /><Relationship Id="rId24" Type="http://schemas.openxmlformats.org/officeDocument/2006/relationships/tags" Target="../tags/tag208.xml" /><Relationship Id="rId25" Type="http://schemas.openxmlformats.org/officeDocument/2006/relationships/tags" Target="../tags/tag209.xml" /><Relationship Id="rId26" Type="http://schemas.openxmlformats.org/officeDocument/2006/relationships/tags" Target="../tags/tag210.xml" /><Relationship Id="rId27" Type="http://schemas.openxmlformats.org/officeDocument/2006/relationships/tags" Target="../tags/tag211.xml" /><Relationship Id="rId28" Type="http://schemas.openxmlformats.org/officeDocument/2006/relationships/tags" Target="../tags/tag212.xml" /><Relationship Id="rId29" Type="http://schemas.openxmlformats.org/officeDocument/2006/relationships/tags" Target="../tags/tag213.xml" /><Relationship Id="rId3" Type="http://schemas.openxmlformats.org/officeDocument/2006/relationships/tags" Target="../tags/tag188.xml" /><Relationship Id="rId30" Type="http://schemas.openxmlformats.org/officeDocument/2006/relationships/tags" Target="../tags/tag214.xml" /><Relationship Id="rId31" Type="http://schemas.openxmlformats.org/officeDocument/2006/relationships/tags" Target="../tags/tag215.xml" /><Relationship Id="rId32" Type="http://schemas.openxmlformats.org/officeDocument/2006/relationships/tags" Target="../tags/tag216.xml" /><Relationship Id="rId33" Type="http://schemas.openxmlformats.org/officeDocument/2006/relationships/tags" Target="../tags/tag217.xml" /><Relationship Id="rId34" Type="http://schemas.openxmlformats.org/officeDocument/2006/relationships/tags" Target="../tags/tag218.xml" /><Relationship Id="rId35" Type="http://schemas.openxmlformats.org/officeDocument/2006/relationships/tags" Target="../tags/tag219.xml" /><Relationship Id="rId36" Type="http://schemas.openxmlformats.org/officeDocument/2006/relationships/tags" Target="../tags/tag220.xml" /><Relationship Id="rId37" Type="http://schemas.openxmlformats.org/officeDocument/2006/relationships/tags" Target="../tags/tag221.xml" /><Relationship Id="rId38" Type="http://schemas.openxmlformats.org/officeDocument/2006/relationships/tags" Target="../tags/tag222.xml" /><Relationship Id="rId39" Type="http://schemas.openxmlformats.org/officeDocument/2006/relationships/tags" Target="../tags/tag223.xml" /><Relationship Id="rId4" Type="http://schemas.openxmlformats.org/officeDocument/2006/relationships/image" Target="../media/image1.png" /><Relationship Id="rId40" Type="http://schemas.openxmlformats.org/officeDocument/2006/relationships/tags" Target="../tags/tag224.xml" /><Relationship Id="rId41" Type="http://schemas.openxmlformats.org/officeDocument/2006/relationships/tags" Target="../tags/tag225.xml" /><Relationship Id="rId42" Type="http://schemas.openxmlformats.org/officeDocument/2006/relationships/tags" Target="../tags/tag226.xml" /><Relationship Id="rId43" Type="http://schemas.openxmlformats.org/officeDocument/2006/relationships/tags" Target="../tags/tag227.xml" /><Relationship Id="rId44" Type="http://schemas.openxmlformats.org/officeDocument/2006/relationships/tags" Target="../tags/tag228.xml" /><Relationship Id="rId45" Type="http://schemas.openxmlformats.org/officeDocument/2006/relationships/tags" Target="../tags/tag229.xml" /><Relationship Id="rId46" Type="http://schemas.openxmlformats.org/officeDocument/2006/relationships/tags" Target="../tags/tag230.xml" /><Relationship Id="rId47" Type="http://schemas.openxmlformats.org/officeDocument/2006/relationships/tags" Target="../tags/tag231.xml" /><Relationship Id="rId48" Type="http://schemas.openxmlformats.org/officeDocument/2006/relationships/tags" Target="../tags/tag232.xml" /><Relationship Id="rId49" Type="http://schemas.openxmlformats.org/officeDocument/2006/relationships/tags" Target="../tags/tag233.xml" /><Relationship Id="rId5" Type="http://schemas.openxmlformats.org/officeDocument/2006/relationships/tags" Target="../tags/tag189.xml" /><Relationship Id="rId50" Type="http://schemas.openxmlformats.org/officeDocument/2006/relationships/tags" Target="../tags/tag234.xml" /><Relationship Id="rId51" Type="http://schemas.openxmlformats.org/officeDocument/2006/relationships/tags" Target="../tags/tag235.xml" /><Relationship Id="rId52" Type="http://schemas.openxmlformats.org/officeDocument/2006/relationships/tags" Target="../tags/tag236.xml" /><Relationship Id="rId53" Type="http://schemas.openxmlformats.org/officeDocument/2006/relationships/tags" Target="../tags/tag237.xml" /><Relationship Id="rId54" Type="http://schemas.openxmlformats.org/officeDocument/2006/relationships/tags" Target="../tags/tag238.xml" /><Relationship Id="rId55" Type="http://schemas.openxmlformats.org/officeDocument/2006/relationships/tags" Target="../tags/tag239.xml" /><Relationship Id="rId56" Type="http://schemas.openxmlformats.org/officeDocument/2006/relationships/tags" Target="../tags/tag240.xml" /><Relationship Id="rId57" Type="http://schemas.openxmlformats.org/officeDocument/2006/relationships/tags" Target="../tags/tag241.xml" /><Relationship Id="rId58" Type="http://schemas.openxmlformats.org/officeDocument/2006/relationships/tags" Target="../tags/tag242.xml" /><Relationship Id="rId59" Type="http://schemas.openxmlformats.org/officeDocument/2006/relationships/tags" Target="../tags/tag243.xml" /><Relationship Id="rId6" Type="http://schemas.openxmlformats.org/officeDocument/2006/relationships/tags" Target="../tags/tag190.xml" /><Relationship Id="rId60" Type="http://schemas.openxmlformats.org/officeDocument/2006/relationships/tags" Target="../tags/tag244.xml" /><Relationship Id="rId61" Type="http://schemas.openxmlformats.org/officeDocument/2006/relationships/tags" Target="../tags/tag245.xml" /><Relationship Id="rId62" Type="http://schemas.openxmlformats.org/officeDocument/2006/relationships/tags" Target="../tags/tag246.xml" /><Relationship Id="rId63" Type="http://schemas.openxmlformats.org/officeDocument/2006/relationships/tags" Target="../tags/tag247.xml" /><Relationship Id="rId64" Type="http://schemas.openxmlformats.org/officeDocument/2006/relationships/tags" Target="../tags/tag248.xml" /><Relationship Id="rId65" Type="http://schemas.openxmlformats.org/officeDocument/2006/relationships/tags" Target="../tags/tag249.xml" /><Relationship Id="rId66" Type="http://schemas.openxmlformats.org/officeDocument/2006/relationships/tags" Target="../tags/tag250.xml" /><Relationship Id="rId67" Type="http://schemas.openxmlformats.org/officeDocument/2006/relationships/tags" Target="../tags/tag251.xml" /><Relationship Id="rId68" Type="http://schemas.openxmlformats.org/officeDocument/2006/relationships/tags" Target="../tags/tag252.xml" /><Relationship Id="rId69" Type="http://schemas.openxmlformats.org/officeDocument/2006/relationships/tags" Target="../tags/tag253.xml" /><Relationship Id="rId7" Type="http://schemas.openxmlformats.org/officeDocument/2006/relationships/tags" Target="../tags/tag191.xml" /><Relationship Id="rId70" Type="http://schemas.openxmlformats.org/officeDocument/2006/relationships/tags" Target="../tags/tag254.xml" /><Relationship Id="rId71" Type="http://schemas.openxmlformats.org/officeDocument/2006/relationships/tags" Target="../tags/tag255.xml" /><Relationship Id="rId72" Type="http://schemas.openxmlformats.org/officeDocument/2006/relationships/tags" Target="../tags/tag256.xml" /><Relationship Id="rId73" Type="http://schemas.openxmlformats.org/officeDocument/2006/relationships/tags" Target="../tags/tag257.xml" /><Relationship Id="rId74" Type="http://schemas.openxmlformats.org/officeDocument/2006/relationships/tags" Target="../tags/tag258.xml" /><Relationship Id="rId75" Type="http://schemas.openxmlformats.org/officeDocument/2006/relationships/tags" Target="../tags/tag259.xml" /><Relationship Id="rId76" Type="http://schemas.openxmlformats.org/officeDocument/2006/relationships/tags" Target="../tags/tag260.xml" /><Relationship Id="rId77" Type="http://schemas.openxmlformats.org/officeDocument/2006/relationships/tags" Target="../tags/tag261.xml" /><Relationship Id="rId78" Type="http://schemas.openxmlformats.org/officeDocument/2006/relationships/tags" Target="../tags/tag262.xml" /><Relationship Id="rId79" Type="http://schemas.openxmlformats.org/officeDocument/2006/relationships/tags" Target="../tags/tag263.xml" /><Relationship Id="rId8" Type="http://schemas.openxmlformats.org/officeDocument/2006/relationships/tags" Target="../tags/tag192.xml" /><Relationship Id="rId80" Type="http://schemas.openxmlformats.org/officeDocument/2006/relationships/tags" Target="../tags/tag264.xml" /><Relationship Id="rId81" Type="http://schemas.openxmlformats.org/officeDocument/2006/relationships/tags" Target="../tags/tag265.xml" /><Relationship Id="rId82" Type="http://schemas.openxmlformats.org/officeDocument/2006/relationships/tags" Target="../tags/tag266.xml" /><Relationship Id="rId83" Type="http://schemas.openxmlformats.org/officeDocument/2006/relationships/tags" Target="../tags/tag267.xml" /><Relationship Id="rId84" Type="http://schemas.openxmlformats.org/officeDocument/2006/relationships/tags" Target="../tags/tag268.xml" /><Relationship Id="rId85" Type="http://schemas.openxmlformats.org/officeDocument/2006/relationships/tags" Target="../tags/tag269.xml" /><Relationship Id="rId86" Type="http://schemas.openxmlformats.org/officeDocument/2006/relationships/tags" Target="../tags/tag270.xml" /><Relationship Id="rId87" Type="http://schemas.openxmlformats.org/officeDocument/2006/relationships/tags" Target="../tags/tag271.xml" /><Relationship Id="rId88" Type="http://schemas.openxmlformats.org/officeDocument/2006/relationships/tags" Target="../tags/tag272.xml" /><Relationship Id="rId89" Type="http://schemas.openxmlformats.org/officeDocument/2006/relationships/tags" Target="../tags/tag273.xml" /><Relationship Id="rId9" Type="http://schemas.openxmlformats.org/officeDocument/2006/relationships/tags" Target="../tags/tag193.xml" /><Relationship Id="rId90" Type="http://schemas.openxmlformats.org/officeDocument/2006/relationships/tags" Target="../tags/tag274.xml" /><Relationship Id="rId91" Type="http://schemas.openxmlformats.org/officeDocument/2006/relationships/tags" Target="../tags/tag275.xml" /><Relationship Id="rId92" Type="http://schemas.openxmlformats.org/officeDocument/2006/relationships/tags" Target="../tags/tag276.xml" /><Relationship Id="rId9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23" Type="http://schemas.openxmlformats.org/officeDocument/2006/relationships/tags" Target="../tags/tag299.xml" /><Relationship Id="rId24" Type="http://schemas.openxmlformats.org/officeDocument/2006/relationships/tags" Target="../tags/tag300.xml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27" Type="http://schemas.openxmlformats.org/officeDocument/2006/relationships/tags" Target="../tags/tag303.xml" /><Relationship Id="rId28" Type="http://schemas.openxmlformats.org/officeDocument/2006/relationships/tags" Target="../tags/tag304.xml" /><Relationship Id="rId29" Type="http://schemas.openxmlformats.org/officeDocument/2006/relationships/tags" Target="../tags/tag305.xml" /><Relationship Id="rId3" Type="http://schemas.openxmlformats.org/officeDocument/2006/relationships/tags" Target="../tags/tag279.xml" /><Relationship Id="rId30" Type="http://schemas.openxmlformats.org/officeDocument/2006/relationships/tags" Target="../tags/tag306.xml" /><Relationship Id="rId31" Type="http://schemas.openxmlformats.org/officeDocument/2006/relationships/tags" Target="../tags/tag307.xml" /><Relationship Id="rId32" Type="http://schemas.openxmlformats.org/officeDocument/2006/relationships/tags" Target="../tags/tag308.xml" /><Relationship Id="rId33" Type="http://schemas.openxmlformats.org/officeDocument/2006/relationships/tags" Target="../tags/tag309.xml" /><Relationship Id="rId34" Type="http://schemas.openxmlformats.org/officeDocument/2006/relationships/tags" Target="../tags/tag310.xml" /><Relationship Id="rId35" Type="http://schemas.openxmlformats.org/officeDocument/2006/relationships/tags" Target="../tags/tag311.xml" /><Relationship Id="rId36" Type="http://schemas.openxmlformats.org/officeDocument/2006/relationships/tags" Target="../tags/tag312.xml" /><Relationship Id="rId37" Type="http://schemas.openxmlformats.org/officeDocument/2006/relationships/tags" Target="../tags/tag313.xml" /><Relationship Id="rId38" Type="http://schemas.openxmlformats.org/officeDocument/2006/relationships/tags" Target="../tags/tag314.xml" /><Relationship Id="rId39" Type="http://schemas.openxmlformats.org/officeDocument/2006/relationships/tags" Target="../tags/tag315.xml" /><Relationship Id="rId4" Type="http://schemas.openxmlformats.org/officeDocument/2006/relationships/tags" Target="../tags/tag280.xml" /><Relationship Id="rId40" Type="http://schemas.openxmlformats.org/officeDocument/2006/relationships/tags" Target="../tags/tag316.xml" /><Relationship Id="rId41" Type="http://schemas.openxmlformats.org/officeDocument/2006/relationships/tags" Target="../tags/tag317.xml" /><Relationship Id="rId42" Type="http://schemas.openxmlformats.org/officeDocument/2006/relationships/tags" Target="../tags/tag318.xml" /><Relationship Id="rId43" Type="http://schemas.openxmlformats.org/officeDocument/2006/relationships/tags" Target="../tags/tag319.xml" /><Relationship Id="rId44" Type="http://schemas.openxmlformats.org/officeDocument/2006/relationships/tags" Target="../tags/tag320.xml" /><Relationship Id="rId45" Type="http://schemas.openxmlformats.org/officeDocument/2006/relationships/tags" Target="../tags/tag321.xml" /><Relationship Id="rId46" Type="http://schemas.openxmlformats.org/officeDocument/2006/relationships/tags" Target="../tags/tag322.xml" /><Relationship Id="rId47" Type="http://schemas.openxmlformats.org/officeDocument/2006/relationships/tags" Target="../tags/tag323.xml" /><Relationship Id="rId48" Type="http://schemas.openxmlformats.org/officeDocument/2006/relationships/tags" Target="../tags/tag324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tags" Target="../tags/tag338.xml" /><Relationship Id="rId15" Type="http://schemas.openxmlformats.org/officeDocument/2006/relationships/tags" Target="../tags/tag339.xml" /><Relationship Id="rId16" Type="http://schemas.openxmlformats.org/officeDocument/2006/relationships/tags" Target="../tags/tag340.xml" /><Relationship Id="rId17" Type="http://schemas.openxmlformats.org/officeDocument/2006/relationships/tags" Target="../tags/tag341.xml" /><Relationship Id="rId18" Type="http://schemas.openxmlformats.org/officeDocument/2006/relationships/tags" Target="../tags/tag342.xml" /><Relationship Id="rId19" Type="http://schemas.openxmlformats.org/officeDocument/2006/relationships/tags" Target="../tags/tag343.xml" /><Relationship Id="rId2" Type="http://schemas.openxmlformats.org/officeDocument/2006/relationships/tags" Target="../tags/tag326.xml" /><Relationship Id="rId20" Type="http://schemas.openxmlformats.org/officeDocument/2006/relationships/tags" Target="../tags/tag344.xml" /><Relationship Id="rId21" Type="http://schemas.openxmlformats.org/officeDocument/2006/relationships/tags" Target="../tags/tag345.xml" /><Relationship Id="rId22" Type="http://schemas.openxmlformats.org/officeDocument/2006/relationships/tags" Target="../tags/tag346.xml" /><Relationship Id="rId23" Type="http://schemas.openxmlformats.org/officeDocument/2006/relationships/tags" Target="../tags/tag347.xml" /><Relationship Id="rId24" Type="http://schemas.openxmlformats.org/officeDocument/2006/relationships/tags" Target="../tags/tag348.xml" /><Relationship Id="rId25" Type="http://schemas.openxmlformats.org/officeDocument/2006/relationships/tags" Target="../tags/tag349.xml" /><Relationship Id="rId26" Type="http://schemas.openxmlformats.org/officeDocument/2006/relationships/tags" Target="../tags/tag350.xml" /><Relationship Id="rId27" Type="http://schemas.openxmlformats.org/officeDocument/2006/relationships/tags" Target="../tags/tag351.xml" /><Relationship Id="rId28" Type="http://schemas.openxmlformats.org/officeDocument/2006/relationships/tags" Target="../tags/tag352.xml" /><Relationship Id="rId29" Type="http://schemas.openxmlformats.org/officeDocument/2006/relationships/tags" Target="../tags/tag353.xml" /><Relationship Id="rId3" Type="http://schemas.openxmlformats.org/officeDocument/2006/relationships/tags" Target="../tags/tag327.xml" /><Relationship Id="rId30" Type="http://schemas.openxmlformats.org/officeDocument/2006/relationships/tags" Target="../tags/tag354.xml" /><Relationship Id="rId31" Type="http://schemas.openxmlformats.org/officeDocument/2006/relationships/tags" Target="../tags/tag355.xml" /><Relationship Id="rId32" Type="http://schemas.openxmlformats.org/officeDocument/2006/relationships/tags" Target="../tags/tag356.xml" /><Relationship Id="rId33" Type="http://schemas.openxmlformats.org/officeDocument/2006/relationships/tags" Target="../tags/tag357.xml" /><Relationship Id="rId34" Type="http://schemas.openxmlformats.org/officeDocument/2006/relationships/tags" Target="../tags/tag358.xml" /><Relationship Id="rId35" Type="http://schemas.openxmlformats.org/officeDocument/2006/relationships/tags" Target="../tags/tag359.xml" /><Relationship Id="rId36" Type="http://schemas.openxmlformats.org/officeDocument/2006/relationships/tags" Target="../tags/tag360.xml" /><Relationship Id="rId37" Type="http://schemas.openxmlformats.org/officeDocument/2006/relationships/tags" Target="../tags/tag361.xml" /><Relationship Id="rId38" Type="http://schemas.openxmlformats.org/officeDocument/2006/relationships/tags" Target="../tags/tag362.xml" /><Relationship Id="rId39" Type="http://schemas.openxmlformats.org/officeDocument/2006/relationships/tags" Target="../tags/tag363.xml" /><Relationship Id="rId4" Type="http://schemas.openxmlformats.org/officeDocument/2006/relationships/tags" Target="../tags/tag328.xml" /><Relationship Id="rId40" Type="http://schemas.openxmlformats.org/officeDocument/2006/relationships/tags" Target="../tags/tag364.xml" /><Relationship Id="rId41" Type="http://schemas.openxmlformats.org/officeDocument/2006/relationships/tags" Target="../tags/tag365.xml" /><Relationship Id="rId42" Type="http://schemas.openxmlformats.org/officeDocument/2006/relationships/tags" Target="../tags/tag366.xml" /><Relationship Id="rId43" Type="http://schemas.openxmlformats.org/officeDocument/2006/relationships/tags" Target="../tags/tag367.xml" /><Relationship Id="rId44" Type="http://schemas.openxmlformats.org/officeDocument/2006/relationships/tags" Target="../tags/tag368.xml" /><Relationship Id="rId45" Type="http://schemas.openxmlformats.org/officeDocument/2006/relationships/tags" Target="../tags/tag369.xml" /><Relationship Id="rId46" Type="http://schemas.openxmlformats.org/officeDocument/2006/relationships/tags" Target="../tags/tag370.xml" /><Relationship Id="rId47" Type="http://schemas.openxmlformats.org/officeDocument/2006/relationships/tags" Target="../tags/tag371.xml" /><Relationship Id="rId48" Type="http://schemas.openxmlformats.org/officeDocument/2006/relationships/tags" Target="../tags/tag372.xml" /><Relationship Id="rId49" Type="http://schemas.openxmlformats.org/officeDocument/2006/relationships/tags" Target="../tags/tag373.xml" /><Relationship Id="rId5" Type="http://schemas.openxmlformats.org/officeDocument/2006/relationships/tags" Target="../tags/tag329.xml" /><Relationship Id="rId50" Type="http://schemas.openxmlformats.org/officeDocument/2006/relationships/tags" Target="../tags/tag374.xml" /><Relationship Id="rId51" Type="http://schemas.openxmlformats.org/officeDocument/2006/relationships/slideMaster" Target="../slideMasters/slideMaster2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5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12" Type="http://schemas.openxmlformats.org/officeDocument/2006/relationships/tags" Target="../tags/tag386.xml" /><Relationship Id="rId13" Type="http://schemas.openxmlformats.org/officeDocument/2006/relationships/tags" Target="../tags/tag387.xml" /><Relationship Id="rId14" Type="http://schemas.openxmlformats.org/officeDocument/2006/relationships/tags" Target="../tags/tag388.xml" /><Relationship Id="rId15" Type="http://schemas.openxmlformats.org/officeDocument/2006/relationships/tags" Target="../tags/tag389.xml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19" Type="http://schemas.openxmlformats.org/officeDocument/2006/relationships/tags" Target="../tags/tag393.xml" /><Relationship Id="rId2" Type="http://schemas.openxmlformats.org/officeDocument/2006/relationships/tags" Target="../tags/tag376.xml" /><Relationship Id="rId20" Type="http://schemas.openxmlformats.org/officeDocument/2006/relationships/tags" Target="../tags/tag394.xml" /><Relationship Id="rId21" Type="http://schemas.openxmlformats.org/officeDocument/2006/relationships/tags" Target="../tags/tag395.xml" /><Relationship Id="rId22" Type="http://schemas.openxmlformats.org/officeDocument/2006/relationships/tags" Target="../tags/tag396.xml" /><Relationship Id="rId23" Type="http://schemas.openxmlformats.org/officeDocument/2006/relationships/tags" Target="../tags/tag397.xml" /><Relationship Id="rId24" Type="http://schemas.openxmlformats.org/officeDocument/2006/relationships/tags" Target="../tags/tag398.xml" /><Relationship Id="rId25" Type="http://schemas.openxmlformats.org/officeDocument/2006/relationships/tags" Target="../tags/tag399.xml" /><Relationship Id="rId26" Type="http://schemas.openxmlformats.org/officeDocument/2006/relationships/tags" Target="../tags/tag400.xml" /><Relationship Id="rId27" Type="http://schemas.openxmlformats.org/officeDocument/2006/relationships/tags" Target="../tags/tag401.xml" /><Relationship Id="rId28" Type="http://schemas.openxmlformats.org/officeDocument/2006/relationships/tags" Target="../tags/tag402.xml" /><Relationship Id="rId29" Type="http://schemas.openxmlformats.org/officeDocument/2006/relationships/tags" Target="../tags/tag403.xml" /><Relationship Id="rId3" Type="http://schemas.openxmlformats.org/officeDocument/2006/relationships/tags" Target="../tags/tag377.xml" /><Relationship Id="rId30" Type="http://schemas.openxmlformats.org/officeDocument/2006/relationships/tags" Target="../tags/tag404.xml" /><Relationship Id="rId31" Type="http://schemas.openxmlformats.org/officeDocument/2006/relationships/tags" Target="../tags/tag405.xml" /><Relationship Id="rId32" Type="http://schemas.openxmlformats.org/officeDocument/2006/relationships/tags" Target="../tags/tag406.xml" /><Relationship Id="rId33" Type="http://schemas.openxmlformats.org/officeDocument/2006/relationships/tags" Target="../tags/tag407.xml" /><Relationship Id="rId34" Type="http://schemas.openxmlformats.org/officeDocument/2006/relationships/tags" Target="../tags/tag408.xml" /><Relationship Id="rId35" Type="http://schemas.openxmlformats.org/officeDocument/2006/relationships/tags" Target="../tags/tag409.xml" /><Relationship Id="rId36" Type="http://schemas.openxmlformats.org/officeDocument/2006/relationships/tags" Target="../tags/tag410.xml" /><Relationship Id="rId37" Type="http://schemas.openxmlformats.org/officeDocument/2006/relationships/tags" Target="../tags/tag411.xml" /><Relationship Id="rId38" Type="http://schemas.openxmlformats.org/officeDocument/2006/relationships/tags" Target="../tags/tag412.xml" /><Relationship Id="rId39" Type="http://schemas.openxmlformats.org/officeDocument/2006/relationships/tags" Target="../tags/tag413.xml" /><Relationship Id="rId4" Type="http://schemas.openxmlformats.org/officeDocument/2006/relationships/tags" Target="../tags/tag378.xml" /><Relationship Id="rId40" Type="http://schemas.openxmlformats.org/officeDocument/2006/relationships/tags" Target="../tags/tag414.xml" /><Relationship Id="rId41" Type="http://schemas.openxmlformats.org/officeDocument/2006/relationships/tags" Target="../tags/tag415.xml" /><Relationship Id="rId42" Type="http://schemas.openxmlformats.org/officeDocument/2006/relationships/tags" Target="../tags/tag416.xml" /><Relationship Id="rId43" Type="http://schemas.openxmlformats.org/officeDocument/2006/relationships/tags" Target="../tags/tag417.xml" /><Relationship Id="rId44" Type="http://schemas.openxmlformats.org/officeDocument/2006/relationships/tags" Target="../tags/tag418.xml" /><Relationship Id="rId45" Type="http://schemas.openxmlformats.org/officeDocument/2006/relationships/tags" Target="../tags/tag419.xml" /><Relationship Id="rId46" Type="http://schemas.openxmlformats.org/officeDocument/2006/relationships/tags" Target="../tags/tag420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1.xml" /><Relationship Id="rId10" Type="http://schemas.openxmlformats.org/officeDocument/2006/relationships/tags" Target="../tags/tag430.xml" /><Relationship Id="rId11" Type="http://schemas.openxmlformats.org/officeDocument/2006/relationships/tags" Target="../tags/tag431.xml" /><Relationship Id="rId12" Type="http://schemas.openxmlformats.org/officeDocument/2006/relationships/tags" Target="../tags/tag432.xml" /><Relationship Id="rId13" Type="http://schemas.openxmlformats.org/officeDocument/2006/relationships/tags" Target="../tags/tag433.xml" /><Relationship Id="rId14" Type="http://schemas.openxmlformats.org/officeDocument/2006/relationships/tags" Target="../tags/tag434.xml" /><Relationship Id="rId15" Type="http://schemas.openxmlformats.org/officeDocument/2006/relationships/tags" Target="../tags/tag435.xml" /><Relationship Id="rId16" Type="http://schemas.openxmlformats.org/officeDocument/2006/relationships/tags" Target="../tags/tag436.xml" /><Relationship Id="rId17" Type="http://schemas.openxmlformats.org/officeDocument/2006/relationships/tags" Target="../tags/tag437.xml" /><Relationship Id="rId18" Type="http://schemas.openxmlformats.org/officeDocument/2006/relationships/tags" Target="../tags/tag438.xml" /><Relationship Id="rId19" Type="http://schemas.openxmlformats.org/officeDocument/2006/relationships/tags" Target="../tags/tag439.xml" /><Relationship Id="rId2" Type="http://schemas.openxmlformats.org/officeDocument/2006/relationships/tags" Target="../tags/tag422.xml" /><Relationship Id="rId20" Type="http://schemas.openxmlformats.org/officeDocument/2006/relationships/tags" Target="../tags/tag440.xml" /><Relationship Id="rId21" Type="http://schemas.openxmlformats.org/officeDocument/2006/relationships/tags" Target="../tags/tag441.xml" /><Relationship Id="rId22" Type="http://schemas.openxmlformats.org/officeDocument/2006/relationships/tags" Target="../tags/tag442.xml" /><Relationship Id="rId23" Type="http://schemas.openxmlformats.org/officeDocument/2006/relationships/tags" Target="../tags/tag443.xml" /><Relationship Id="rId24" Type="http://schemas.openxmlformats.org/officeDocument/2006/relationships/tags" Target="../tags/tag444.xml" /><Relationship Id="rId25" Type="http://schemas.openxmlformats.org/officeDocument/2006/relationships/tags" Target="../tags/tag445.xml" /><Relationship Id="rId26" Type="http://schemas.openxmlformats.org/officeDocument/2006/relationships/tags" Target="../tags/tag446.xml" /><Relationship Id="rId27" Type="http://schemas.openxmlformats.org/officeDocument/2006/relationships/tags" Target="../tags/tag447.xml" /><Relationship Id="rId28" Type="http://schemas.openxmlformats.org/officeDocument/2006/relationships/tags" Target="../tags/tag448.xml" /><Relationship Id="rId29" Type="http://schemas.openxmlformats.org/officeDocument/2006/relationships/tags" Target="../tags/tag449.xml" /><Relationship Id="rId3" Type="http://schemas.openxmlformats.org/officeDocument/2006/relationships/tags" Target="../tags/tag423.xml" /><Relationship Id="rId30" Type="http://schemas.openxmlformats.org/officeDocument/2006/relationships/tags" Target="../tags/tag450.xml" /><Relationship Id="rId31" Type="http://schemas.openxmlformats.org/officeDocument/2006/relationships/tags" Target="../tags/tag451.xml" /><Relationship Id="rId32" Type="http://schemas.openxmlformats.org/officeDocument/2006/relationships/tags" Target="../tags/tag452.xml" /><Relationship Id="rId33" Type="http://schemas.openxmlformats.org/officeDocument/2006/relationships/tags" Target="../tags/tag453.xml" /><Relationship Id="rId34" Type="http://schemas.openxmlformats.org/officeDocument/2006/relationships/tags" Target="../tags/tag454.xml" /><Relationship Id="rId35" Type="http://schemas.openxmlformats.org/officeDocument/2006/relationships/tags" Target="../tags/tag455.xml" /><Relationship Id="rId36" Type="http://schemas.openxmlformats.org/officeDocument/2006/relationships/tags" Target="../tags/tag456.xml" /><Relationship Id="rId37" Type="http://schemas.openxmlformats.org/officeDocument/2006/relationships/tags" Target="../tags/tag457.xml" /><Relationship Id="rId38" Type="http://schemas.openxmlformats.org/officeDocument/2006/relationships/tags" Target="../tags/tag458.xml" /><Relationship Id="rId39" Type="http://schemas.openxmlformats.org/officeDocument/2006/relationships/tags" Target="../tags/tag459.xml" /><Relationship Id="rId4" Type="http://schemas.openxmlformats.org/officeDocument/2006/relationships/tags" Target="../tags/tag424.xml" /><Relationship Id="rId40" Type="http://schemas.openxmlformats.org/officeDocument/2006/relationships/tags" Target="../tags/tag460.xml" /><Relationship Id="rId41" Type="http://schemas.openxmlformats.org/officeDocument/2006/relationships/tags" Target="../tags/tag461.xml" /><Relationship Id="rId42" Type="http://schemas.openxmlformats.org/officeDocument/2006/relationships/tags" Target="../tags/tag462.xml" /><Relationship Id="rId43" Type="http://schemas.openxmlformats.org/officeDocument/2006/relationships/tags" Target="../tags/tag463.xml" /><Relationship Id="rId44" Type="http://schemas.openxmlformats.org/officeDocument/2006/relationships/tags" Target="../tags/tag464.xml" /><Relationship Id="rId45" Type="http://schemas.openxmlformats.org/officeDocument/2006/relationships/tags" Target="../tags/tag465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25.xml" /><Relationship Id="rId6" Type="http://schemas.openxmlformats.org/officeDocument/2006/relationships/tags" Target="../tags/tag426.xml" /><Relationship Id="rId7" Type="http://schemas.openxmlformats.org/officeDocument/2006/relationships/tags" Target="../tags/tag427.xml" /><Relationship Id="rId8" Type="http://schemas.openxmlformats.org/officeDocument/2006/relationships/tags" Target="../tags/tag428.xml" /><Relationship Id="rId9" Type="http://schemas.openxmlformats.org/officeDocument/2006/relationships/tags" Target="../tags/tag42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6.xml" /><Relationship Id="rId10" Type="http://schemas.openxmlformats.org/officeDocument/2006/relationships/tags" Target="../tags/tag475.xml" /><Relationship Id="rId11" Type="http://schemas.openxmlformats.org/officeDocument/2006/relationships/tags" Target="../tags/tag476.xml" /><Relationship Id="rId12" Type="http://schemas.openxmlformats.org/officeDocument/2006/relationships/tags" Target="../tags/tag477.xml" /><Relationship Id="rId13" Type="http://schemas.openxmlformats.org/officeDocument/2006/relationships/tags" Target="../tags/tag478.xml" /><Relationship Id="rId14" Type="http://schemas.openxmlformats.org/officeDocument/2006/relationships/tags" Target="../tags/tag479.xml" /><Relationship Id="rId15" Type="http://schemas.openxmlformats.org/officeDocument/2006/relationships/tags" Target="../tags/tag480.xml" /><Relationship Id="rId16" Type="http://schemas.openxmlformats.org/officeDocument/2006/relationships/tags" Target="../tags/tag481.xml" /><Relationship Id="rId17" Type="http://schemas.openxmlformats.org/officeDocument/2006/relationships/tags" Target="../tags/tag482.xml" /><Relationship Id="rId18" Type="http://schemas.openxmlformats.org/officeDocument/2006/relationships/tags" Target="../tags/tag483.xml" /><Relationship Id="rId19" Type="http://schemas.openxmlformats.org/officeDocument/2006/relationships/tags" Target="../tags/tag484.xml" /><Relationship Id="rId2" Type="http://schemas.openxmlformats.org/officeDocument/2006/relationships/tags" Target="../tags/tag467.xml" /><Relationship Id="rId20" Type="http://schemas.openxmlformats.org/officeDocument/2006/relationships/tags" Target="../tags/tag485.xml" /><Relationship Id="rId21" Type="http://schemas.openxmlformats.org/officeDocument/2006/relationships/tags" Target="../tags/tag486.xml" /><Relationship Id="rId22" Type="http://schemas.openxmlformats.org/officeDocument/2006/relationships/tags" Target="../tags/tag487.xml" /><Relationship Id="rId23" Type="http://schemas.openxmlformats.org/officeDocument/2006/relationships/tags" Target="../tags/tag488.xml" /><Relationship Id="rId24" Type="http://schemas.openxmlformats.org/officeDocument/2006/relationships/tags" Target="../tags/tag489.xml" /><Relationship Id="rId25" Type="http://schemas.openxmlformats.org/officeDocument/2006/relationships/tags" Target="../tags/tag490.xml" /><Relationship Id="rId26" Type="http://schemas.openxmlformats.org/officeDocument/2006/relationships/tags" Target="../tags/tag491.xml" /><Relationship Id="rId27" Type="http://schemas.openxmlformats.org/officeDocument/2006/relationships/tags" Target="../tags/tag492.xml" /><Relationship Id="rId28" Type="http://schemas.openxmlformats.org/officeDocument/2006/relationships/tags" Target="../tags/tag493.xml" /><Relationship Id="rId29" Type="http://schemas.openxmlformats.org/officeDocument/2006/relationships/tags" Target="../tags/tag494.xml" /><Relationship Id="rId3" Type="http://schemas.openxmlformats.org/officeDocument/2006/relationships/tags" Target="../tags/tag468.xml" /><Relationship Id="rId30" Type="http://schemas.openxmlformats.org/officeDocument/2006/relationships/tags" Target="../tags/tag495.xml" /><Relationship Id="rId31" Type="http://schemas.openxmlformats.org/officeDocument/2006/relationships/tags" Target="../tags/tag496.xml" /><Relationship Id="rId32" Type="http://schemas.openxmlformats.org/officeDocument/2006/relationships/tags" Target="../tags/tag497.xml" /><Relationship Id="rId33" Type="http://schemas.openxmlformats.org/officeDocument/2006/relationships/tags" Target="../tags/tag498.xml" /><Relationship Id="rId34" Type="http://schemas.openxmlformats.org/officeDocument/2006/relationships/tags" Target="../tags/tag499.xml" /><Relationship Id="rId35" Type="http://schemas.openxmlformats.org/officeDocument/2006/relationships/tags" Target="../tags/tag500.xml" /><Relationship Id="rId36" Type="http://schemas.openxmlformats.org/officeDocument/2006/relationships/tags" Target="../tags/tag501.xml" /><Relationship Id="rId37" Type="http://schemas.openxmlformats.org/officeDocument/2006/relationships/tags" Target="../tags/tag502.xml" /><Relationship Id="rId38" Type="http://schemas.openxmlformats.org/officeDocument/2006/relationships/tags" Target="../tags/tag503.xml" /><Relationship Id="rId39" Type="http://schemas.openxmlformats.org/officeDocument/2006/relationships/tags" Target="../tags/tag504.xml" /><Relationship Id="rId4" Type="http://schemas.openxmlformats.org/officeDocument/2006/relationships/tags" Target="../tags/tag469.xml" /><Relationship Id="rId40" Type="http://schemas.openxmlformats.org/officeDocument/2006/relationships/tags" Target="../tags/tag505.xml" /><Relationship Id="rId41" Type="http://schemas.openxmlformats.org/officeDocument/2006/relationships/tags" Target="../tags/tag506.xml" /><Relationship Id="rId42" Type="http://schemas.openxmlformats.org/officeDocument/2006/relationships/tags" Target="../tags/tag507.xml" /><Relationship Id="rId43" Type="http://schemas.openxmlformats.org/officeDocument/2006/relationships/tags" Target="../tags/tag508.xml" /><Relationship Id="rId44" Type="http://schemas.openxmlformats.org/officeDocument/2006/relationships/tags" Target="../tags/tag509.xml" /><Relationship Id="rId45" Type="http://schemas.openxmlformats.org/officeDocument/2006/relationships/tags" Target="../tags/tag510.xml" /><Relationship Id="rId46" Type="http://schemas.openxmlformats.org/officeDocument/2006/relationships/tags" Target="../tags/tag511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470.xml" /><Relationship Id="rId6" Type="http://schemas.openxmlformats.org/officeDocument/2006/relationships/tags" Target="../tags/tag471.xml" /><Relationship Id="rId7" Type="http://schemas.openxmlformats.org/officeDocument/2006/relationships/tags" Target="../tags/tag472.xml" /><Relationship Id="rId8" Type="http://schemas.openxmlformats.org/officeDocument/2006/relationships/tags" Target="../tags/tag473.xml" /><Relationship Id="rId9" Type="http://schemas.openxmlformats.org/officeDocument/2006/relationships/tags" Target="../tags/tag474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2.xml" /><Relationship Id="rId10" Type="http://schemas.openxmlformats.org/officeDocument/2006/relationships/tags" Target="../tags/tag521.xml" /><Relationship Id="rId11" Type="http://schemas.openxmlformats.org/officeDocument/2006/relationships/tags" Target="../tags/tag522.xml" /><Relationship Id="rId12" Type="http://schemas.openxmlformats.org/officeDocument/2006/relationships/tags" Target="../tags/tag523.xml" /><Relationship Id="rId13" Type="http://schemas.openxmlformats.org/officeDocument/2006/relationships/tags" Target="../tags/tag524.xml" /><Relationship Id="rId14" Type="http://schemas.openxmlformats.org/officeDocument/2006/relationships/tags" Target="../tags/tag525.xml" /><Relationship Id="rId15" Type="http://schemas.openxmlformats.org/officeDocument/2006/relationships/tags" Target="../tags/tag526.xml" /><Relationship Id="rId16" Type="http://schemas.openxmlformats.org/officeDocument/2006/relationships/tags" Target="../tags/tag527.xml" /><Relationship Id="rId17" Type="http://schemas.openxmlformats.org/officeDocument/2006/relationships/tags" Target="../tags/tag528.xml" /><Relationship Id="rId18" Type="http://schemas.openxmlformats.org/officeDocument/2006/relationships/tags" Target="../tags/tag529.xml" /><Relationship Id="rId19" Type="http://schemas.openxmlformats.org/officeDocument/2006/relationships/tags" Target="../tags/tag530.xml" /><Relationship Id="rId2" Type="http://schemas.openxmlformats.org/officeDocument/2006/relationships/tags" Target="../tags/tag513.xml" /><Relationship Id="rId20" Type="http://schemas.openxmlformats.org/officeDocument/2006/relationships/tags" Target="../tags/tag531.xml" /><Relationship Id="rId21" Type="http://schemas.openxmlformats.org/officeDocument/2006/relationships/tags" Target="../tags/tag532.xml" /><Relationship Id="rId22" Type="http://schemas.openxmlformats.org/officeDocument/2006/relationships/tags" Target="../tags/tag533.xml" /><Relationship Id="rId23" Type="http://schemas.openxmlformats.org/officeDocument/2006/relationships/tags" Target="../tags/tag534.xml" /><Relationship Id="rId24" Type="http://schemas.openxmlformats.org/officeDocument/2006/relationships/tags" Target="../tags/tag535.xml" /><Relationship Id="rId25" Type="http://schemas.openxmlformats.org/officeDocument/2006/relationships/tags" Target="../tags/tag536.xml" /><Relationship Id="rId26" Type="http://schemas.openxmlformats.org/officeDocument/2006/relationships/tags" Target="../tags/tag537.xml" /><Relationship Id="rId27" Type="http://schemas.openxmlformats.org/officeDocument/2006/relationships/tags" Target="../tags/tag538.xml" /><Relationship Id="rId28" Type="http://schemas.openxmlformats.org/officeDocument/2006/relationships/tags" Target="../tags/tag539.xml" /><Relationship Id="rId29" Type="http://schemas.openxmlformats.org/officeDocument/2006/relationships/tags" Target="../tags/tag540.xml" /><Relationship Id="rId3" Type="http://schemas.openxmlformats.org/officeDocument/2006/relationships/tags" Target="../tags/tag514.xml" /><Relationship Id="rId30" Type="http://schemas.openxmlformats.org/officeDocument/2006/relationships/tags" Target="../tags/tag541.xml" /><Relationship Id="rId31" Type="http://schemas.openxmlformats.org/officeDocument/2006/relationships/tags" Target="../tags/tag542.xml" /><Relationship Id="rId32" Type="http://schemas.openxmlformats.org/officeDocument/2006/relationships/tags" Target="../tags/tag543.xml" /><Relationship Id="rId33" Type="http://schemas.openxmlformats.org/officeDocument/2006/relationships/tags" Target="../tags/tag544.xml" /><Relationship Id="rId34" Type="http://schemas.openxmlformats.org/officeDocument/2006/relationships/tags" Target="../tags/tag545.xml" /><Relationship Id="rId35" Type="http://schemas.openxmlformats.org/officeDocument/2006/relationships/tags" Target="../tags/tag546.xml" /><Relationship Id="rId36" Type="http://schemas.openxmlformats.org/officeDocument/2006/relationships/tags" Target="../tags/tag547.xml" /><Relationship Id="rId37" Type="http://schemas.openxmlformats.org/officeDocument/2006/relationships/tags" Target="../tags/tag548.xml" /><Relationship Id="rId38" Type="http://schemas.openxmlformats.org/officeDocument/2006/relationships/tags" Target="../tags/tag549.xml" /><Relationship Id="rId39" Type="http://schemas.openxmlformats.org/officeDocument/2006/relationships/tags" Target="../tags/tag550.xml" /><Relationship Id="rId4" Type="http://schemas.openxmlformats.org/officeDocument/2006/relationships/tags" Target="../tags/tag515.xml" /><Relationship Id="rId40" Type="http://schemas.openxmlformats.org/officeDocument/2006/relationships/tags" Target="../tags/tag551.xml" /><Relationship Id="rId41" Type="http://schemas.openxmlformats.org/officeDocument/2006/relationships/tags" Target="../tags/tag552.xml" /><Relationship Id="rId42" Type="http://schemas.openxmlformats.org/officeDocument/2006/relationships/tags" Target="../tags/tag553.xml" /><Relationship Id="rId43" Type="http://schemas.openxmlformats.org/officeDocument/2006/relationships/tags" Target="../tags/tag554.xml" /><Relationship Id="rId44" Type="http://schemas.openxmlformats.org/officeDocument/2006/relationships/tags" Target="../tags/tag555.xml" /><Relationship Id="rId45" Type="http://schemas.openxmlformats.org/officeDocument/2006/relationships/tags" Target="../tags/tag556.xml" /><Relationship Id="rId46" Type="http://schemas.openxmlformats.org/officeDocument/2006/relationships/tags" Target="../tags/tag557.xml" /><Relationship Id="rId47" Type="http://schemas.openxmlformats.org/officeDocument/2006/relationships/tags" Target="../tags/tag55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516.xml" /><Relationship Id="rId6" Type="http://schemas.openxmlformats.org/officeDocument/2006/relationships/tags" Target="../tags/tag517.xml" /><Relationship Id="rId7" Type="http://schemas.openxmlformats.org/officeDocument/2006/relationships/tags" Target="../tags/tag518.xml" /><Relationship Id="rId8" Type="http://schemas.openxmlformats.org/officeDocument/2006/relationships/tags" Target="../tags/tag519.xml" /><Relationship Id="rId9" Type="http://schemas.openxmlformats.org/officeDocument/2006/relationships/tags" Target="../tags/tag520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9.xml" /><Relationship Id="rId10" Type="http://schemas.openxmlformats.org/officeDocument/2006/relationships/tags" Target="../tags/tag567.xml" /><Relationship Id="rId11" Type="http://schemas.openxmlformats.org/officeDocument/2006/relationships/tags" Target="../tags/tag568.xml" /><Relationship Id="rId12" Type="http://schemas.openxmlformats.org/officeDocument/2006/relationships/tags" Target="../tags/tag569.xml" /><Relationship Id="rId13" Type="http://schemas.openxmlformats.org/officeDocument/2006/relationships/tags" Target="../tags/tag570.xml" /><Relationship Id="rId14" Type="http://schemas.openxmlformats.org/officeDocument/2006/relationships/tags" Target="../tags/tag571.xml" /><Relationship Id="rId15" Type="http://schemas.openxmlformats.org/officeDocument/2006/relationships/tags" Target="../tags/tag572.xml" /><Relationship Id="rId16" Type="http://schemas.openxmlformats.org/officeDocument/2006/relationships/tags" Target="../tags/tag573.xml" /><Relationship Id="rId17" Type="http://schemas.openxmlformats.org/officeDocument/2006/relationships/tags" Target="../tags/tag574.xml" /><Relationship Id="rId18" Type="http://schemas.openxmlformats.org/officeDocument/2006/relationships/tags" Target="../tags/tag575.xml" /><Relationship Id="rId19" Type="http://schemas.openxmlformats.org/officeDocument/2006/relationships/tags" Target="../tags/tag576.xml" /><Relationship Id="rId2" Type="http://schemas.openxmlformats.org/officeDocument/2006/relationships/tags" Target="../tags/tag560.xml" /><Relationship Id="rId20" Type="http://schemas.openxmlformats.org/officeDocument/2006/relationships/tags" Target="../tags/tag577.xml" /><Relationship Id="rId21" Type="http://schemas.openxmlformats.org/officeDocument/2006/relationships/tags" Target="../tags/tag578.xml" /><Relationship Id="rId22" Type="http://schemas.openxmlformats.org/officeDocument/2006/relationships/tags" Target="../tags/tag579.xml" /><Relationship Id="rId23" Type="http://schemas.openxmlformats.org/officeDocument/2006/relationships/tags" Target="../tags/tag580.xml" /><Relationship Id="rId24" Type="http://schemas.openxmlformats.org/officeDocument/2006/relationships/tags" Target="../tags/tag581.xml" /><Relationship Id="rId25" Type="http://schemas.openxmlformats.org/officeDocument/2006/relationships/tags" Target="../tags/tag582.xml" /><Relationship Id="rId26" Type="http://schemas.openxmlformats.org/officeDocument/2006/relationships/tags" Target="../tags/tag583.xml" /><Relationship Id="rId27" Type="http://schemas.openxmlformats.org/officeDocument/2006/relationships/tags" Target="../tags/tag584.xml" /><Relationship Id="rId28" Type="http://schemas.openxmlformats.org/officeDocument/2006/relationships/tags" Target="../tags/tag585.xml" /><Relationship Id="rId29" Type="http://schemas.openxmlformats.org/officeDocument/2006/relationships/tags" Target="../tags/tag586.xml" /><Relationship Id="rId3" Type="http://schemas.openxmlformats.org/officeDocument/2006/relationships/image" Target="../media/image1.png" /><Relationship Id="rId30" Type="http://schemas.openxmlformats.org/officeDocument/2006/relationships/tags" Target="../tags/tag587.xml" /><Relationship Id="rId31" Type="http://schemas.openxmlformats.org/officeDocument/2006/relationships/tags" Target="../tags/tag588.xml" /><Relationship Id="rId32" Type="http://schemas.openxmlformats.org/officeDocument/2006/relationships/tags" Target="../tags/tag589.xml" /><Relationship Id="rId33" Type="http://schemas.openxmlformats.org/officeDocument/2006/relationships/tags" Target="../tags/tag590.xml" /><Relationship Id="rId34" Type="http://schemas.openxmlformats.org/officeDocument/2006/relationships/tags" Target="../tags/tag591.xml" /><Relationship Id="rId35" Type="http://schemas.openxmlformats.org/officeDocument/2006/relationships/tags" Target="../tags/tag592.xml" /><Relationship Id="rId36" Type="http://schemas.openxmlformats.org/officeDocument/2006/relationships/tags" Target="../tags/tag593.xml" /><Relationship Id="rId37" Type="http://schemas.openxmlformats.org/officeDocument/2006/relationships/tags" Target="../tags/tag594.xml" /><Relationship Id="rId38" Type="http://schemas.openxmlformats.org/officeDocument/2006/relationships/tags" Target="../tags/tag595.xml" /><Relationship Id="rId39" Type="http://schemas.openxmlformats.org/officeDocument/2006/relationships/tags" Target="../tags/tag596.xml" /><Relationship Id="rId4" Type="http://schemas.openxmlformats.org/officeDocument/2006/relationships/tags" Target="../tags/tag561.xml" /><Relationship Id="rId40" Type="http://schemas.openxmlformats.org/officeDocument/2006/relationships/tags" Target="../tags/tag597.xml" /><Relationship Id="rId41" Type="http://schemas.openxmlformats.org/officeDocument/2006/relationships/tags" Target="../tags/tag598.xml" /><Relationship Id="rId42" Type="http://schemas.openxmlformats.org/officeDocument/2006/relationships/tags" Target="../tags/tag599.xml" /><Relationship Id="rId43" Type="http://schemas.openxmlformats.org/officeDocument/2006/relationships/tags" Target="../tags/tag600.xml" /><Relationship Id="rId44" Type="http://schemas.openxmlformats.org/officeDocument/2006/relationships/tags" Target="../tags/tag601.xml" /><Relationship Id="rId45" Type="http://schemas.openxmlformats.org/officeDocument/2006/relationships/tags" Target="../tags/tag602.xml" /><Relationship Id="rId46" Type="http://schemas.openxmlformats.org/officeDocument/2006/relationships/tags" Target="../tags/tag603.xml" /><Relationship Id="rId47" Type="http://schemas.openxmlformats.org/officeDocument/2006/relationships/tags" Target="../tags/tag604.xml" /><Relationship Id="rId48" Type="http://schemas.openxmlformats.org/officeDocument/2006/relationships/tags" Target="../tags/tag605.xml" /><Relationship Id="rId49" Type="http://schemas.openxmlformats.org/officeDocument/2006/relationships/tags" Target="../tags/tag606.xml" /><Relationship Id="rId5" Type="http://schemas.openxmlformats.org/officeDocument/2006/relationships/tags" Target="../tags/tag562.xml" /><Relationship Id="rId50" Type="http://schemas.openxmlformats.org/officeDocument/2006/relationships/tags" Target="../tags/tag607.xml" /><Relationship Id="rId51" Type="http://schemas.openxmlformats.org/officeDocument/2006/relationships/tags" Target="../tags/tag608.xml" /><Relationship Id="rId52" Type="http://schemas.openxmlformats.org/officeDocument/2006/relationships/tags" Target="../tags/tag609.xml" /><Relationship Id="rId53" Type="http://schemas.openxmlformats.org/officeDocument/2006/relationships/tags" Target="../tags/tag610.xml" /><Relationship Id="rId54" Type="http://schemas.openxmlformats.org/officeDocument/2006/relationships/tags" Target="../tags/tag611.xml" /><Relationship Id="rId55" Type="http://schemas.openxmlformats.org/officeDocument/2006/relationships/tags" Target="../tags/tag612.xml" /><Relationship Id="rId56" Type="http://schemas.openxmlformats.org/officeDocument/2006/relationships/tags" Target="../tags/tag613.xml" /><Relationship Id="rId57" Type="http://schemas.openxmlformats.org/officeDocument/2006/relationships/tags" Target="../tags/tag614.xml" /><Relationship Id="rId58" Type="http://schemas.openxmlformats.org/officeDocument/2006/relationships/tags" Target="../tags/tag615.xml" /><Relationship Id="rId59" Type="http://schemas.openxmlformats.org/officeDocument/2006/relationships/tags" Target="../tags/tag616.xml" /><Relationship Id="rId6" Type="http://schemas.openxmlformats.org/officeDocument/2006/relationships/tags" Target="../tags/tag563.xml" /><Relationship Id="rId60" Type="http://schemas.openxmlformats.org/officeDocument/2006/relationships/tags" Target="../tags/tag617.xml" /><Relationship Id="rId61" Type="http://schemas.openxmlformats.org/officeDocument/2006/relationships/tags" Target="../tags/tag618.xml" /><Relationship Id="rId62" Type="http://schemas.openxmlformats.org/officeDocument/2006/relationships/tags" Target="../tags/tag619.xml" /><Relationship Id="rId63" Type="http://schemas.openxmlformats.org/officeDocument/2006/relationships/tags" Target="../tags/tag620.xml" /><Relationship Id="rId64" Type="http://schemas.openxmlformats.org/officeDocument/2006/relationships/tags" Target="../tags/tag621.xml" /><Relationship Id="rId65" Type="http://schemas.openxmlformats.org/officeDocument/2006/relationships/tags" Target="../tags/tag622.xml" /><Relationship Id="rId66" Type="http://schemas.openxmlformats.org/officeDocument/2006/relationships/tags" Target="../tags/tag623.xml" /><Relationship Id="rId67" Type="http://schemas.openxmlformats.org/officeDocument/2006/relationships/tags" Target="../tags/tag624.xml" /><Relationship Id="rId68" Type="http://schemas.openxmlformats.org/officeDocument/2006/relationships/tags" Target="../tags/tag625.xml" /><Relationship Id="rId69" Type="http://schemas.openxmlformats.org/officeDocument/2006/relationships/tags" Target="../tags/tag626.xml" /><Relationship Id="rId7" Type="http://schemas.openxmlformats.org/officeDocument/2006/relationships/tags" Target="../tags/tag564.xml" /><Relationship Id="rId70" Type="http://schemas.openxmlformats.org/officeDocument/2006/relationships/tags" Target="../tags/tag627.xml" /><Relationship Id="rId71" Type="http://schemas.openxmlformats.org/officeDocument/2006/relationships/tags" Target="../tags/tag628.xml" /><Relationship Id="rId72" Type="http://schemas.openxmlformats.org/officeDocument/2006/relationships/tags" Target="../tags/tag629.xml" /><Relationship Id="rId73" Type="http://schemas.openxmlformats.org/officeDocument/2006/relationships/tags" Target="../tags/tag630.xml" /><Relationship Id="rId74" Type="http://schemas.openxmlformats.org/officeDocument/2006/relationships/tags" Target="../tags/tag631.xml" /><Relationship Id="rId75" Type="http://schemas.openxmlformats.org/officeDocument/2006/relationships/tags" Target="../tags/tag632.xml" /><Relationship Id="rId76" Type="http://schemas.openxmlformats.org/officeDocument/2006/relationships/tags" Target="../tags/tag633.xml" /><Relationship Id="rId77" Type="http://schemas.openxmlformats.org/officeDocument/2006/relationships/tags" Target="../tags/tag634.xml" /><Relationship Id="rId78" Type="http://schemas.openxmlformats.org/officeDocument/2006/relationships/tags" Target="../tags/tag635.xml" /><Relationship Id="rId79" Type="http://schemas.openxmlformats.org/officeDocument/2006/relationships/tags" Target="../tags/tag636.xml" /><Relationship Id="rId8" Type="http://schemas.openxmlformats.org/officeDocument/2006/relationships/tags" Target="../tags/tag565.xml" /><Relationship Id="rId80" Type="http://schemas.openxmlformats.org/officeDocument/2006/relationships/tags" Target="../tags/tag637.xml" /><Relationship Id="rId81" Type="http://schemas.openxmlformats.org/officeDocument/2006/relationships/tags" Target="../tags/tag638.xml" /><Relationship Id="rId82" Type="http://schemas.openxmlformats.org/officeDocument/2006/relationships/tags" Target="../tags/tag639.xml" /><Relationship Id="rId83" Type="http://schemas.openxmlformats.org/officeDocument/2006/relationships/tags" Target="../tags/tag640.xml" /><Relationship Id="rId84" Type="http://schemas.openxmlformats.org/officeDocument/2006/relationships/tags" Target="../tags/tag641.xml" /><Relationship Id="rId85" Type="http://schemas.openxmlformats.org/officeDocument/2006/relationships/tags" Target="../tags/tag642.xml" /><Relationship Id="rId86" Type="http://schemas.openxmlformats.org/officeDocument/2006/relationships/tags" Target="../tags/tag643.xml" /><Relationship Id="rId87" Type="http://schemas.openxmlformats.org/officeDocument/2006/relationships/tags" Target="../tags/tag644.xml" /><Relationship Id="rId88" Type="http://schemas.openxmlformats.org/officeDocument/2006/relationships/tags" Target="../tags/tag645.xml" /><Relationship Id="rId89" Type="http://schemas.openxmlformats.org/officeDocument/2006/relationships/tags" Target="../tags/tag646.xml" /><Relationship Id="rId9" Type="http://schemas.openxmlformats.org/officeDocument/2006/relationships/tags" Target="../tags/tag566.xml" /><Relationship Id="rId90" Type="http://schemas.openxmlformats.org/officeDocument/2006/relationships/tags" Target="../tags/tag647.xml" /><Relationship Id="rId91" Type="http://schemas.openxmlformats.org/officeDocument/2006/relationships/tags" Target="../tags/tag648.xml" /><Relationship Id="rId9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4625ED-A5C2-41D1-850B-3F698D3E45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E4DF7F-EE39-4C91-BFFC-3070D4C1E9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1CFF4D-B5B5-4165-AAEB-B0A03BAA3C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7B524F-1688-4A91-A01F-49A229C225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55F9176-8776-4883-9302-05AB882506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F6AAB6E-D808-43BF-8C68-9453094FD0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A21D61E-9E6D-44F0-B47A-6E03B4ECC3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1762A1-CF24-45DE-A190-E4118629C4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B5106B-7B98-4D6D-8406-D28721AFD5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F3F94F-09C4-49D7-8282-E9B4D22087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3C525F-D7B7-4E7C-81BD-51423928DF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6"/>
            </p:custDataLst>
          </p:nvPr>
        </p:nvPicPr>
        <p:blipFill>
          <a:blip r:embed="rId8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just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>2023/12/18</a:t>
            </a:fld>
            <a:endParaRPr lang="zh-CN" altLang="en-US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2023/12/18</a:t>
            </a:fld>
            <a:endParaRPr lang="zh-CN" altLang="en-US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 err="1">
                <a:sym typeface="+mn-ea"/>
              </a:rPr>
              <a:t>编辑副标题</a:t>
            </a: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标题</a:t>
            </a: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2023/12/18</a:t>
            </a:fld>
            <a:endParaRPr lang="zh-CN" altLang="en-US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/>
            <a:r>
              <a:rPr err="1">
                <a:sym typeface="+mn-ea"/>
              </a:rPr>
              <a:t>编辑文本</a:t>
            </a: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2023/12/18</a:t>
            </a:fld>
            <a:endParaRPr lang="zh-CN" altLang="en-US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2023/12/18</a:t>
            </a:fld>
            <a:endParaRPr lang="zh-CN" altLang="en-US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>2023/12/18</a:t>
            </a:fld>
            <a:endParaRPr lang="zh-CN" altLang="en-US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2023/12/18</a:t>
            </a:fld>
            <a:endParaRPr lang="zh-CN" altLang="en-US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2023/12/18</a:t>
            </a:fld>
            <a:endParaRPr lang="zh-CN" altLang="en-US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2023/12/18</a:t>
            </a:fld>
            <a:endParaRPr lang="zh-CN" altLang="en-US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2023/12/18</a:t>
            </a:fld>
            <a:endParaRPr lang="zh-CN" altLang="en-US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>2023/12/18</a:t>
            </a:fld>
            <a:endParaRPr lang="zh-CN" altLang="en-US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49.xml" /><Relationship Id="rId13" Type="http://schemas.openxmlformats.org/officeDocument/2006/relationships/tags" Target="../tags/tag650.xml" /><Relationship Id="rId14" Type="http://schemas.openxmlformats.org/officeDocument/2006/relationships/tags" Target="../tags/tag651.xml" /><Relationship Id="rId15" Type="http://schemas.openxmlformats.org/officeDocument/2006/relationships/tags" Target="../tags/tag652.xml" /><Relationship Id="rId16" Type="http://schemas.openxmlformats.org/officeDocument/2006/relationships/tags" Target="../tags/tag653.xml" /><Relationship Id="rId17" Type="http://schemas.openxmlformats.org/officeDocument/2006/relationships/tags" Target="../tags/tag654.xml" /><Relationship Id="rId18" Type="http://schemas.openxmlformats.org/officeDocument/2006/relationships/tags" Target="../tags/tag655.xml" /><Relationship Id="rId19" Type="http://schemas.openxmlformats.org/officeDocument/2006/relationships/tags" Target="../tags/tag65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57.xml" /><Relationship Id="rId21" Type="http://schemas.openxmlformats.org/officeDocument/2006/relationships/tags" Target="../tags/tag658.xml" /><Relationship Id="rId22" Type="http://schemas.openxmlformats.org/officeDocument/2006/relationships/tags" Target="../tags/tag659.xml" /><Relationship Id="rId23" Type="http://schemas.openxmlformats.org/officeDocument/2006/relationships/tags" Target="../tags/tag660.xml" /><Relationship Id="rId24" Type="http://schemas.openxmlformats.org/officeDocument/2006/relationships/tags" Target="../tags/tag661.xml" /><Relationship Id="rId25" Type="http://schemas.openxmlformats.org/officeDocument/2006/relationships/tags" Target="../tags/tag662.xml" /><Relationship Id="rId26" Type="http://schemas.openxmlformats.org/officeDocument/2006/relationships/tags" Target="../tags/tag663.xml" /><Relationship Id="rId27" Type="http://schemas.openxmlformats.org/officeDocument/2006/relationships/tags" Target="../tags/tag664.xml" /><Relationship Id="rId28" Type="http://schemas.openxmlformats.org/officeDocument/2006/relationships/tags" Target="../tags/tag665.xml" /><Relationship Id="rId29" Type="http://schemas.openxmlformats.org/officeDocument/2006/relationships/tags" Target="../tags/tag666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667.xml" /><Relationship Id="rId31" Type="http://schemas.openxmlformats.org/officeDocument/2006/relationships/tags" Target="../tags/tag668.xml" /><Relationship Id="rId32" Type="http://schemas.openxmlformats.org/officeDocument/2006/relationships/tags" Target="../tags/tag669.xml" /><Relationship Id="rId33" Type="http://schemas.openxmlformats.org/officeDocument/2006/relationships/tags" Target="../tags/tag670.xml" /><Relationship Id="rId34" Type="http://schemas.openxmlformats.org/officeDocument/2006/relationships/tags" Target="../tags/tag671.xml" /><Relationship Id="rId35" Type="http://schemas.openxmlformats.org/officeDocument/2006/relationships/tags" Target="../tags/tag672.xml" /><Relationship Id="rId36" Type="http://schemas.openxmlformats.org/officeDocument/2006/relationships/tags" Target="../tags/tag673.xml" /><Relationship Id="rId37" Type="http://schemas.openxmlformats.org/officeDocument/2006/relationships/tags" Target="../tags/tag674.xml" /><Relationship Id="rId38" Type="http://schemas.openxmlformats.org/officeDocument/2006/relationships/tags" Target="../tags/tag675.xml" /><Relationship Id="rId39" Type="http://schemas.openxmlformats.org/officeDocument/2006/relationships/tags" Target="../tags/tag676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677.xml" /><Relationship Id="rId41" Type="http://schemas.openxmlformats.org/officeDocument/2006/relationships/tags" Target="../tags/tag678.xml" /><Relationship Id="rId42" Type="http://schemas.openxmlformats.org/officeDocument/2006/relationships/tags" Target="../tags/tag679.xml" /><Relationship Id="rId43" Type="http://schemas.openxmlformats.org/officeDocument/2006/relationships/tags" Target="../tags/tag680.xml" /><Relationship Id="rId44" Type="http://schemas.openxmlformats.org/officeDocument/2006/relationships/tags" Target="../tags/tag681.xml" /><Relationship Id="rId45" Type="http://schemas.openxmlformats.org/officeDocument/2006/relationships/tags" Target="../tags/tag682.xml" /><Relationship Id="rId46" Type="http://schemas.openxmlformats.org/officeDocument/2006/relationships/tags" Target="../tags/tag683.xml" /><Relationship Id="rId47" Type="http://schemas.openxmlformats.org/officeDocument/2006/relationships/tags" Target="../tags/tag684.xml" /><Relationship Id="rId48" Type="http://schemas.openxmlformats.org/officeDocument/2006/relationships/tags" Target="../tags/tag685.xml" /><Relationship Id="rId49" Type="http://schemas.openxmlformats.org/officeDocument/2006/relationships/tags" Target="../tags/tag686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687.xml" /><Relationship Id="rId51" Type="http://schemas.openxmlformats.org/officeDocument/2006/relationships/tags" Target="../tags/tag688.xml" /><Relationship Id="rId52" Type="http://schemas.openxmlformats.org/officeDocument/2006/relationships/tags" Target="../tags/tag689.xml" /><Relationship Id="rId53" Type="http://schemas.openxmlformats.org/officeDocument/2006/relationships/tags" Target="../tags/tag690.xml" /><Relationship Id="rId54" Type="http://schemas.openxmlformats.org/officeDocument/2006/relationships/tags" Target="../tags/tag691.xml" /><Relationship Id="rId55" Type="http://schemas.openxmlformats.org/officeDocument/2006/relationships/tags" Target="../tags/tag692.xml" /><Relationship Id="rId56" Type="http://schemas.openxmlformats.org/officeDocument/2006/relationships/tags" Target="../tags/tag693.xml" /><Relationship Id="rId57" Type="http://schemas.openxmlformats.org/officeDocument/2006/relationships/tags" Target="../tags/tag694.xml" /><Relationship Id="rId58" Type="http://schemas.openxmlformats.org/officeDocument/2006/relationships/tags" Target="../tags/tag695.xml" /><Relationship Id="rId59" Type="http://schemas.openxmlformats.org/officeDocument/2006/relationships/tags" Target="../tags/tag696.xml" /><Relationship Id="rId6" Type="http://schemas.openxmlformats.org/officeDocument/2006/relationships/slideLayout" Target="../slideLayouts/slideLayout17.xml" /><Relationship Id="rId60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>2023/12/18</a:t>
            </a:fld>
            <a:endParaRPr lang="zh-CN" altLang="en-US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/>
              <a:t>单击此处编辑母版标题样式</a:t>
            </a:r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</a:p>
          <a:p>
            <a:pPr marR="0" lvl="1">
              <a:buClrTx/>
              <a:buSzTx/>
              <a:tabLst>
                <a:tab pos="1609725"/>
              </a:tabLst>
            </a:pPr>
            <a:r>
              <a:rPr lang="zh-CN" altLang="en-US"/>
              <a:t>二级</a:t>
            </a:r>
          </a:p>
          <a:p>
            <a:pPr marR="0" lvl="2">
              <a:buClrTx/>
              <a:buSzTx/>
            </a:pPr>
            <a:r>
              <a:rPr lang="zh-CN" altLang="en-US"/>
              <a:t>三级</a:t>
            </a:r>
          </a:p>
          <a:p>
            <a:pPr marR="0" lvl="3">
              <a:buClrTx/>
              <a:buSzTx/>
            </a:pPr>
            <a:r>
              <a:rPr lang="zh-CN" altLang="en-US"/>
              <a:t>四级</a:t>
            </a:r>
          </a:p>
          <a:p>
            <a:pPr marR="0" lvl="4">
              <a:buClrTx/>
              <a:buSzTx/>
            </a:pPr>
            <a:r>
              <a:rPr lang="zh-CN" altLang="en-US"/>
              <a:t>五级</a:t>
            </a:r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4204" r:id="rId2"/>
    <p:sldLayoutId id="2147484205" r:id="rId3"/>
    <p:sldLayoutId id="2147484206" r:id="rId4"/>
    <p:sldLayoutId id="2147484207" r:id="rId5"/>
    <p:sldLayoutId id="2147484208" r:id="rId6"/>
    <p:sldLayoutId id="2147484209" r:id="rId7"/>
    <p:sldLayoutId id="2147484210" r:id="rId8"/>
    <p:sldLayoutId id="2147484211" r:id="rId9"/>
    <p:sldLayoutId id="2147484212" r:id="rId10"/>
    <p:sldLayoutId id="2147484213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0" normalizeH="0" baseline="0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/>
        <a:buChar char="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97.xml" /><Relationship Id="rId4" Type="http://schemas.openxmlformats.org/officeDocument/2006/relationships/tags" Target="../tags/tag698.xml" /><Relationship Id="rId5" Type="http://schemas.openxmlformats.org/officeDocument/2006/relationships/tags" Target="../tags/tag699.xml" /><Relationship Id="rId6" Type="http://schemas.openxmlformats.org/officeDocument/2006/relationships/tags" Target="../tags/tag7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08.xml" /><Relationship Id="rId11" Type="http://schemas.openxmlformats.org/officeDocument/2006/relationships/tags" Target="../tags/tag709.xml" /><Relationship Id="rId12" Type="http://schemas.openxmlformats.org/officeDocument/2006/relationships/tags" Target="../tags/tag710.xml" /><Relationship Id="rId13" Type="http://schemas.openxmlformats.org/officeDocument/2006/relationships/tags" Target="../tags/tag711.xml" /><Relationship Id="rId14" Type="http://schemas.openxmlformats.org/officeDocument/2006/relationships/tags" Target="../tags/tag712.xml" /><Relationship Id="rId15" Type="http://schemas.openxmlformats.org/officeDocument/2006/relationships/tags" Target="../tags/tag713.xml" /><Relationship Id="rId16" Type="http://schemas.openxmlformats.org/officeDocument/2006/relationships/tags" Target="../tags/tag714.xml" /><Relationship Id="rId17" Type="http://schemas.openxmlformats.org/officeDocument/2006/relationships/tags" Target="../tags/tag715.xml" /><Relationship Id="rId18" Type="http://schemas.openxmlformats.org/officeDocument/2006/relationships/tags" Target="../tags/tag716.xml" /><Relationship Id="rId19" Type="http://schemas.openxmlformats.org/officeDocument/2006/relationships/tags" Target="../tags/tag71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18.xml" /><Relationship Id="rId21" Type="http://schemas.openxmlformats.org/officeDocument/2006/relationships/tags" Target="../tags/tag719.xml" /><Relationship Id="rId22" Type="http://schemas.openxmlformats.org/officeDocument/2006/relationships/tags" Target="../tags/tag720.xml" /><Relationship Id="rId23" Type="http://schemas.openxmlformats.org/officeDocument/2006/relationships/tags" Target="../tags/tag721.xml" /><Relationship Id="rId24" Type="http://schemas.openxmlformats.org/officeDocument/2006/relationships/tags" Target="../tags/tag722.xml" /><Relationship Id="rId25" Type="http://schemas.openxmlformats.org/officeDocument/2006/relationships/tags" Target="../tags/tag723.xml" /><Relationship Id="rId26" Type="http://schemas.openxmlformats.org/officeDocument/2006/relationships/tags" Target="../tags/tag724.xml" /><Relationship Id="rId27" Type="http://schemas.openxmlformats.org/officeDocument/2006/relationships/tags" Target="../tags/tag725.xml" /><Relationship Id="rId28" Type="http://schemas.openxmlformats.org/officeDocument/2006/relationships/tags" Target="../tags/tag726.xml" /><Relationship Id="rId29" Type="http://schemas.openxmlformats.org/officeDocument/2006/relationships/tags" Target="../tags/tag727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28.xml" /><Relationship Id="rId3" Type="http://schemas.openxmlformats.org/officeDocument/2006/relationships/tags" Target="../tags/tag729.xml" /><Relationship Id="rId4" Type="http://schemas.openxmlformats.org/officeDocument/2006/relationships/tags" Target="../tags/tag7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31.xml" /><Relationship Id="rId3" Type="http://schemas.openxmlformats.org/officeDocument/2006/relationships/tags" Target="../tags/tag732.xml" /><Relationship Id="rId4" Type="http://schemas.openxmlformats.org/officeDocument/2006/relationships/tags" Target="../tags/tag73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42.xml" /><Relationship Id="rId11" Type="http://schemas.openxmlformats.org/officeDocument/2006/relationships/tags" Target="../tags/tag743.xml" /><Relationship Id="rId12" Type="http://schemas.openxmlformats.org/officeDocument/2006/relationships/tags" Target="../tags/tag744.xml" /><Relationship Id="rId13" Type="http://schemas.openxmlformats.org/officeDocument/2006/relationships/tags" Target="../tags/tag745.xml" /><Relationship Id="rId2" Type="http://schemas.openxmlformats.org/officeDocument/2006/relationships/tags" Target="../tags/tag734.xml" /><Relationship Id="rId3" Type="http://schemas.openxmlformats.org/officeDocument/2006/relationships/tags" Target="../tags/tag735.xml" /><Relationship Id="rId4" Type="http://schemas.openxmlformats.org/officeDocument/2006/relationships/tags" Target="../tags/tag736.xml" /><Relationship Id="rId5" Type="http://schemas.openxmlformats.org/officeDocument/2006/relationships/tags" Target="../tags/tag737.xml" /><Relationship Id="rId6" Type="http://schemas.openxmlformats.org/officeDocument/2006/relationships/tags" Target="../tags/tag738.xml" /><Relationship Id="rId7" Type="http://schemas.openxmlformats.org/officeDocument/2006/relationships/tags" Target="../tags/tag739.xml" /><Relationship Id="rId8" Type="http://schemas.openxmlformats.org/officeDocument/2006/relationships/tags" Target="../tags/tag740.xml" /><Relationship Id="rId9" Type="http://schemas.openxmlformats.org/officeDocument/2006/relationships/tags" Target="../tags/tag74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54.xml" /><Relationship Id="rId11" Type="http://schemas.openxmlformats.org/officeDocument/2006/relationships/tags" Target="../tags/tag755.xml" /><Relationship Id="rId12" Type="http://schemas.openxmlformats.org/officeDocument/2006/relationships/tags" Target="../tags/tag756.xml" /><Relationship Id="rId13" Type="http://schemas.openxmlformats.org/officeDocument/2006/relationships/tags" Target="../tags/tag757.xml" /><Relationship Id="rId2" Type="http://schemas.openxmlformats.org/officeDocument/2006/relationships/tags" Target="../tags/tag746.xml" /><Relationship Id="rId3" Type="http://schemas.openxmlformats.org/officeDocument/2006/relationships/tags" Target="../tags/tag747.xml" /><Relationship Id="rId4" Type="http://schemas.openxmlformats.org/officeDocument/2006/relationships/tags" Target="../tags/tag748.xml" /><Relationship Id="rId5" Type="http://schemas.openxmlformats.org/officeDocument/2006/relationships/tags" Target="../tags/tag749.xml" /><Relationship Id="rId6" Type="http://schemas.openxmlformats.org/officeDocument/2006/relationships/tags" Target="../tags/tag750.xml" /><Relationship Id="rId7" Type="http://schemas.openxmlformats.org/officeDocument/2006/relationships/tags" Target="../tags/tag751.xml" /><Relationship Id="rId8" Type="http://schemas.openxmlformats.org/officeDocument/2006/relationships/tags" Target="../tags/tag752.xml" /><Relationship Id="rId9" Type="http://schemas.openxmlformats.org/officeDocument/2006/relationships/tags" Target="../tags/tag75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58.xml" /><Relationship Id="rId3" Type="http://schemas.openxmlformats.org/officeDocument/2006/relationships/tags" Target="../tags/tag759.xml" /><Relationship Id="rId4" Type="http://schemas.openxmlformats.org/officeDocument/2006/relationships/tags" Target="../tags/tag76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69.xml" /><Relationship Id="rId11" Type="http://schemas.openxmlformats.org/officeDocument/2006/relationships/tags" Target="../tags/tag770.xml" /><Relationship Id="rId12" Type="http://schemas.openxmlformats.org/officeDocument/2006/relationships/tags" Target="../tags/tag771.xml" /><Relationship Id="rId13" Type="http://schemas.openxmlformats.org/officeDocument/2006/relationships/tags" Target="../tags/tag772.xml" /><Relationship Id="rId14" Type="http://schemas.openxmlformats.org/officeDocument/2006/relationships/tags" Target="../tags/tag773.xml" /><Relationship Id="rId15" Type="http://schemas.openxmlformats.org/officeDocument/2006/relationships/tags" Target="../tags/tag774.xml" /><Relationship Id="rId16" Type="http://schemas.openxmlformats.org/officeDocument/2006/relationships/tags" Target="../tags/tag775.xml" /><Relationship Id="rId2" Type="http://schemas.openxmlformats.org/officeDocument/2006/relationships/tags" Target="../tags/tag761.xml" /><Relationship Id="rId3" Type="http://schemas.openxmlformats.org/officeDocument/2006/relationships/tags" Target="../tags/tag762.xml" /><Relationship Id="rId4" Type="http://schemas.openxmlformats.org/officeDocument/2006/relationships/tags" Target="../tags/tag763.xml" /><Relationship Id="rId5" Type="http://schemas.openxmlformats.org/officeDocument/2006/relationships/tags" Target="../tags/tag764.xml" /><Relationship Id="rId6" Type="http://schemas.openxmlformats.org/officeDocument/2006/relationships/tags" Target="../tags/tag765.xml" /><Relationship Id="rId7" Type="http://schemas.openxmlformats.org/officeDocument/2006/relationships/tags" Target="../tags/tag766.xml" /><Relationship Id="rId8" Type="http://schemas.openxmlformats.org/officeDocument/2006/relationships/tags" Target="../tags/tag767.xml" /><Relationship Id="rId9" Type="http://schemas.openxmlformats.org/officeDocument/2006/relationships/tags" Target="../tags/tag76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84.xml" /><Relationship Id="rId11" Type="http://schemas.openxmlformats.org/officeDocument/2006/relationships/tags" Target="../tags/tag785.xml" /><Relationship Id="rId12" Type="http://schemas.openxmlformats.org/officeDocument/2006/relationships/tags" Target="../tags/tag786.xml" /><Relationship Id="rId13" Type="http://schemas.openxmlformats.org/officeDocument/2006/relationships/tags" Target="../tags/tag787.xml" /><Relationship Id="rId2" Type="http://schemas.openxmlformats.org/officeDocument/2006/relationships/tags" Target="../tags/tag776.xml" /><Relationship Id="rId3" Type="http://schemas.openxmlformats.org/officeDocument/2006/relationships/tags" Target="../tags/tag777.xml" /><Relationship Id="rId4" Type="http://schemas.openxmlformats.org/officeDocument/2006/relationships/tags" Target="../tags/tag778.xml" /><Relationship Id="rId5" Type="http://schemas.openxmlformats.org/officeDocument/2006/relationships/tags" Target="../tags/tag779.xml" /><Relationship Id="rId6" Type="http://schemas.openxmlformats.org/officeDocument/2006/relationships/tags" Target="../tags/tag780.xml" /><Relationship Id="rId7" Type="http://schemas.openxmlformats.org/officeDocument/2006/relationships/tags" Target="../tags/tag781.xml" /><Relationship Id="rId8" Type="http://schemas.openxmlformats.org/officeDocument/2006/relationships/tags" Target="../tags/tag782.xml" /><Relationship Id="rId9" Type="http://schemas.openxmlformats.org/officeDocument/2006/relationships/tags" Target="../tags/tag78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88.xml" /><Relationship Id="rId3" Type="http://schemas.openxmlformats.org/officeDocument/2006/relationships/tags" Target="../tags/tag789.xml" /><Relationship Id="rId4" Type="http://schemas.openxmlformats.org/officeDocument/2006/relationships/tags" Target="../tags/tag79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99.xml" /><Relationship Id="rId11" Type="http://schemas.openxmlformats.org/officeDocument/2006/relationships/tags" Target="../tags/tag800.xml" /><Relationship Id="rId12" Type="http://schemas.openxmlformats.org/officeDocument/2006/relationships/tags" Target="../tags/tag801.xml" /><Relationship Id="rId13" Type="http://schemas.openxmlformats.org/officeDocument/2006/relationships/tags" Target="../tags/tag802.xml" /><Relationship Id="rId14" Type="http://schemas.openxmlformats.org/officeDocument/2006/relationships/tags" Target="../tags/tag803.xml" /><Relationship Id="rId15" Type="http://schemas.openxmlformats.org/officeDocument/2006/relationships/tags" Target="../tags/tag804.xml" /><Relationship Id="rId16" Type="http://schemas.openxmlformats.org/officeDocument/2006/relationships/tags" Target="../tags/tag805.xml" /><Relationship Id="rId17" Type="http://schemas.openxmlformats.org/officeDocument/2006/relationships/tags" Target="../tags/tag806.xml" /><Relationship Id="rId18" Type="http://schemas.openxmlformats.org/officeDocument/2006/relationships/tags" Target="../tags/tag807.xml" /><Relationship Id="rId19" Type="http://schemas.openxmlformats.org/officeDocument/2006/relationships/tags" Target="../tags/tag808.xml" /><Relationship Id="rId2" Type="http://schemas.openxmlformats.org/officeDocument/2006/relationships/tags" Target="../tags/tag791.xml" /><Relationship Id="rId20" Type="http://schemas.openxmlformats.org/officeDocument/2006/relationships/tags" Target="../tags/tag809.xml" /><Relationship Id="rId21" Type="http://schemas.openxmlformats.org/officeDocument/2006/relationships/tags" Target="../tags/tag810.xml" /><Relationship Id="rId22" Type="http://schemas.openxmlformats.org/officeDocument/2006/relationships/tags" Target="../tags/tag811.xml" /><Relationship Id="rId23" Type="http://schemas.openxmlformats.org/officeDocument/2006/relationships/tags" Target="../tags/tag812.xml" /><Relationship Id="rId24" Type="http://schemas.openxmlformats.org/officeDocument/2006/relationships/tags" Target="../tags/tag813.xml" /><Relationship Id="rId25" Type="http://schemas.openxmlformats.org/officeDocument/2006/relationships/tags" Target="../tags/tag814.xml" /><Relationship Id="rId26" Type="http://schemas.openxmlformats.org/officeDocument/2006/relationships/tags" Target="../tags/tag815.xml" /><Relationship Id="rId27" Type="http://schemas.openxmlformats.org/officeDocument/2006/relationships/tags" Target="../tags/tag816.xml" /><Relationship Id="rId28" Type="http://schemas.openxmlformats.org/officeDocument/2006/relationships/tags" Target="../tags/tag817.xml" /><Relationship Id="rId29" Type="http://schemas.openxmlformats.org/officeDocument/2006/relationships/tags" Target="../tags/tag818.xml" /><Relationship Id="rId3" Type="http://schemas.openxmlformats.org/officeDocument/2006/relationships/tags" Target="../tags/tag792.xml" /><Relationship Id="rId30" Type="http://schemas.openxmlformats.org/officeDocument/2006/relationships/tags" Target="../tags/tag819.xml" /><Relationship Id="rId31" Type="http://schemas.openxmlformats.org/officeDocument/2006/relationships/tags" Target="../tags/tag820.xml" /><Relationship Id="rId32" Type="http://schemas.openxmlformats.org/officeDocument/2006/relationships/tags" Target="../tags/tag821.xml" /><Relationship Id="rId33" Type="http://schemas.openxmlformats.org/officeDocument/2006/relationships/tags" Target="../tags/tag822.xml" /><Relationship Id="rId4" Type="http://schemas.openxmlformats.org/officeDocument/2006/relationships/tags" Target="../tags/tag793.xml" /><Relationship Id="rId5" Type="http://schemas.openxmlformats.org/officeDocument/2006/relationships/tags" Target="../tags/tag794.xml" /><Relationship Id="rId6" Type="http://schemas.openxmlformats.org/officeDocument/2006/relationships/tags" Target="../tags/tag795.xml" /><Relationship Id="rId7" Type="http://schemas.openxmlformats.org/officeDocument/2006/relationships/tags" Target="../tags/tag796.xml" /><Relationship Id="rId8" Type="http://schemas.openxmlformats.org/officeDocument/2006/relationships/tags" Target="../tags/tag797.xml" /><Relationship Id="rId9" Type="http://schemas.openxmlformats.org/officeDocument/2006/relationships/tags" Target="../tags/tag79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31.xml" /><Relationship Id="rId11" Type="http://schemas.openxmlformats.org/officeDocument/2006/relationships/tags" Target="../tags/tag832.xml" /><Relationship Id="rId12" Type="http://schemas.openxmlformats.org/officeDocument/2006/relationships/tags" Target="../tags/tag833.xml" /><Relationship Id="rId13" Type="http://schemas.openxmlformats.org/officeDocument/2006/relationships/tags" Target="../tags/tag834.xml" /><Relationship Id="rId2" Type="http://schemas.openxmlformats.org/officeDocument/2006/relationships/tags" Target="../tags/tag823.xml" /><Relationship Id="rId3" Type="http://schemas.openxmlformats.org/officeDocument/2006/relationships/tags" Target="../tags/tag824.xml" /><Relationship Id="rId4" Type="http://schemas.openxmlformats.org/officeDocument/2006/relationships/tags" Target="../tags/tag825.xml" /><Relationship Id="rId5" Type="http://schemas.openxmlformats.org/officeDocument/2006/relationships/tags" Target="../tags/tag826.xml" /><Relationship Id="rId6" Type="http://schemas.openxmlformats.org/officeDocument/2006/relationships/tags" Target="../tags/tag827.xml" /><Relationship Id="rId7" Type="http://schemas.openxmlformats.org/officeDocument/2006/relationships/tags" Target="../tags/tag828.xml" /><Relationship Id="rId8" Type="http://schemas.openxmlformats.org/officeDocument/2006/relationships/tags" Target="../tags/tag829.xml" /><Relationship Id="rId9" Type="http://schemas.openxmlformats.org/officeDocument/2006/relationships/tags" Target="../tags/tag83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8114101054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酒店前台培训课件ppt</a:t>
            </a:r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</a:p>
        </p:txBody>
      </p:sp>
      <p:sp>
        <p:nvSpPr>
          <p:cNvPr id="1050222" name="标题"/>
          <p:cNvSpPr txBox="1"/>
          <p:nvPr>
            <p:custDataLst>
              <p:tags r:id="rId5"/>
            </p:custDataLst>
          </p:nvPr>
        </p:nvSpPr>
        <p:spPr>
          <a:xfrm>
            <a:off x="7122160" y="69469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</a:p>
        </p:txBody>
      </p:sp>
      <p:sp>
        <p:nvSpPr>
          <p:cNvPr id="1050224" name="椭圆 10"/>
          <p:cNvSpPr/>
          <p:nvPr>
            <p:custDataLst>
              <p:tags r:id="rId6"/>
            </p:custDataLst>
          </p:nvPr>
        </p:nvSpPr>
        <p:spPr>
          <a:xfrm>
            <a:off x="5979795" y="48387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7"/>
            </p:custDataLst>
          </p:nvPr>
        </p:nvSpPr>
        <p:spPr>
          <a:xfrm>
            <a:off x="6072505" y="57658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8"/>
            </p:custDataLst>
          </p:nvPr>
        </p:nvSpPr>
        <p:spPr>
          <a:xfrm>
            <a:off x="5993765" y="70539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</a:p>
        </p:txBody>
      </p:sp>
      <p:sp>
        <p:nvSpPr>
          <p:cNvPr id="1050230" name="标题"/>
          <p:cNvSpPr txBox="1"/>
          <p:nvPr>
            <p:custDataLst>
              <p:tags r:id="rId9"/>
            </p:custDataLst>
          </p:nvPr>
        </p:nvSpPr>
        <p:spPr>
          <a:xfrm>
            <a:off x="7527290" y="1702435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酒店前台概述</a:t>
            </a:r>
          </a:p>
        </p:txBody>
      </p:sp>
      <p:sp>
        <p:nvSpPr>
          <p:cNvPr id="1050232" name="椭圆 8"/>
          <p:cNvSpPr/>
          <p:nvPr>
            <p:custDataLst>
              <p:tags r:id="rId10"/>
            </p:custDataLst>
          </p:nvPr>
        </p:nvSpPr>
        <p:spPr>
          <a:xfrm>
            <a:off x="6384925" y="149161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11"/>
            </p:custDataLst>
          </p:nvPr>
        </p:nvSpPr>
        <p:spPr>
          <a:xfrm>
            <a:off x="6477635" y="158432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2"/>
            </p:custDataLst>
          </p:nvPr>
        </p:nvSpPr>
        <p:spPr>
          <a:xfrm>
            <a:off x="6398895" y="171313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</a:p>
        </p:txBody>
      </p:sp>
      <p:sp>
        <p:nvSpPr>
          <p:cNvPr id="1050238" name="标题"/>
          <p:cNvSpPr txBox="1"/>
          <p:nvPr>
            <p:custDataLst>
              <p:tags r:id="rId13"/>
            </p:custDataLst>
          </p:nvPr>
        </p:nvSpPr>
        <p:spPr>
          <a:xfrm>
            <a:off x="7669530" y="2710180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客房预订与接待</a:t>
            </a:r>
          </a:p>
        </p:txBody>
      </p:sp>
      <p:sp>
        <p:nvSpPr>
          <p:cNvPr id="1050240" name="椭圆 18"/>
          <p:cNvSpPr/>
          <p:nvPr>
            <p:custDataLst>
              <p:tags r:id="rId14"/>
            </p:custDataLst>
          </p:nvPr>
        </p:nvSpPr>
        <p:spPr>
          <a:xfrm>
            <a:off x="6527165" y="249936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5"/>
            </p:custDataLst>
          </p:nvPr>
        </p:nvSpPr>
        <p:spPr>
          <a:xfrm>
            <a:off x="6619875" y="259207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6"/>
            </p:custDataLst>
          </p:nvPr>
        </p:nvSpPr>
        <p:spPr>
          <a:xfrm>
            <a:off x="6541135" y="272088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</a:p>
        </p:txBody>
      </p:sp>
      <p:sp>
        <p:nvSpPr>
          <p:cNvPr id="1050246" name="标题"/>
          <p:cNvSpPr txBox="1"/>
          <p:nvPr>
            <p:custDataLst>
              <p:tags r:id="rId17"/>
            </p:custDataLst>
          </p:nvPr>
        </p:nvSpPr>
        <p:spPr>
          <a:xfrm>
            <a:off x="7669530" y="3717925"/>
            <a:ext cx="4208780" cy="8248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客房服务与管理</a:t>
            </a:r>
          </a:p>
        </p:txBody>
      </p:sp>
      <p:sp>
        <p:nvSpPr>
          <p:cNvPr id="1050248" name="椭圆 52"/>
          <p:cNvSpPr/>
          <p:nvPr>
            <p:custDataLst>
              <p:tags r:id="rId18"/>
            </p:custDataLst>
          </p:nvPr>
        </p:nvSpPr>
        <p:spPr>
          <a:xfrm>
            <a:off x="6527165" y="350710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9"/>
            </p:custDataLst>
          </p:nvPr>
        </p:nvSpPr>
        <p:spPr>
          <a:xfrm>
            <a:off x="6619875" y="359981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20"/>
            </p:custDataLst>
          </p:nvPr>
        </p:nvSpPr>
        <p:spPr>
          <a:xfrm>
            <a:off x="6541135" y="372862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</a:p>
        </p:txBody>
      </p:sp>
      <p:sp>
        <p:nvSpPr>
          <p:cNvPr id="1050254" name="标题"/>
          <p:cNvSpPr txBox="1"/>
          <p:nvPr>
            <p:custDataLst>
              <p:tags r:id="rId21"/>
            </p:custDataLst>
          </p:nvPr>
        </p:nvSpPr>
        <p:spPr>
          <a:xfrm>
            <a:off x="7527290" y="472567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前台收银与结账</a:t>
            </a:r>
          </a:p>
        </p:txBody>
      </p:sp>
      <p:sp>
        <p:nvSpPr>
          <p:cNvPr id="1050256" name="椭圆 60"/>
          <p:cNvSpPr/>
          <p:nvPr>
            <p:custDataLst>
              <p:tags r:id="rId22"/>
            </p:custDataLst>
          </p:nvPr>
        </p:nvSpPr>
        <p:spPr>
          <a:xfrm>
            <a:off x="6384925" y="451485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3"/>
            </p:custDataLst>
          </p:nvPr>
        </p:nvSpPr>
        <p:spPr>
          <a:xfrm>
            <a:off x="6477635" y="460756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4"/>
            </p:custDataLst>
          </p:nvPr>
        </p:nvSpPr>
        <p:spPr>
          <a:xfrm>
            <a:off x="6398895" y="473637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</a:p>
        </p:txBody>
      </p:sp>
      <p:sp>
        <p:nvSpPr>
          <p:cNvPr id="1050262" name="标题"/>
          <p:cNvSpPr txBox="1"/>
          <p:nvPr>
            <p:custDataLst>
              <p:tags r:id="rId25"/>
            </p:custDataLst>
          </p:nvPr>
        </p:nvSpPr>
        <p:spPr>
          <a:xfrm>
            <a:off x="7122160" y="5733415"/>
            <a:ext cx="4208780" cy="1158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客人投诉处理与应对策略</a:t>
            </a:r>
          </a:p>
        </p:txBody>
      </p:sp>
      <p:sp>
        <p:nvSpPr>
          <p:cNvPr id="1050264" name="椭圆 67"/>
          <p:cNvSpPr/>
          <p:nvPr>
            <p:custDataLst>
              <p:tags r:id="rId26"/>
            </p:custDataLst>
          </p:nvPr>
        </p:nvSpPr>
        <p:spPr>
          <a:xfrm>
            <a:off x="5979795" y="552259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7"/>
            </p:custDataLst>
          </p:nvPr>
        </p:nvSpPr>
        <p:spPr>
          <a:xfrm>
            <a:off x="6072505" y="561530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8"/>
            </p:custDataLst>
          </p:nvPr>
        </p:nvSpPr>
        <p:spPr>
          <a:xfrm>
            <a:off x="5993765" y="574411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</a:p>
        </p:txBody>
      </p:sp>
    </p:spTree>
    <p:custDataLst>
      <p:tags r:id="rId29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酒店前台概述</a:t>
            </a:r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前台的定义与重要性</a:t>
            </a:r>
          </a:p>
        </p:txBody>
      </p:sp>
      <p:sp>
        <p:nvSpPr>
          <p:cNvPr id="1051752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75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756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前台是酒店的第一印象</a:t>
            </a:r>
          </a:p>
        </p:txBody>
      </p:sp>
      <p:sp>
        <p:nvSpPr>
          <p:cNvPr id="1051758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760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76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前台是酒店与客人之间的桥梁</a:t>
            </a:r>
          </a:p>
        </p:txBody>
      </p:sp>
      <p:sp>
        <p:nvSpPr>
          <p:cNvPr id="1051764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766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768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前台的工作直接影响客人的满意度和酒店的声誉</a:t>
            </a:r>
          </a:p>
        </p:txBody>
      </p:sp>
      <p:sp>
        <p:nvSpPr>
          <p:cNvPr id="105177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772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774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前台是酒店的信息中心，负责接待客人、解答疑问、处理投诉等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206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前台员工职责与素质要求</a:t>
            </a:r>
          </a:p>
        </p:txBody>
      </p:sp>
      <p:sp>
        <p:nvSpPr>
          <p:cNvPr id="1052062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06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066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前台员工职责：接待客人、办理入住、结账退房、解答咨询等</a:t>
            </a:r>
          </a:p>
        </p:txBody>
      </p:sp>
      <p:sp>
        <p:nvSpPr>
          <p:cNvPr id="1052068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070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07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素质要求：良好的沟通能力、服务意识、团队协作精神、责任心等</a:t>
            </a:r>
          </a:p>
        </p:txBody>
      </p:sp>
      <p:sp>
        <p:nvSpPr>
          <p:cNvPr id="1052074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076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078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礼仪规范：微笑服务、礼貌用语、仪容仪表等</a:t>
            </a:r>
          </a:p>
        </p:txBody>
      </p:sp>
      <p:sp>
        <p:nvSpPr>
          <p:cNvPr id="105208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082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084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应对突发情况：处理客人投诉、应对紧急情况等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237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客房预订与接待</a:t>
            </a:r>
          </a:p>
        </p:txBody>
      </p:sp>
      <p:sp>
        <p:nvSpPr>
          <p:cNvPr id="105237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311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预订流程与注意事项</a:t>
            </a:r>
          </a:p>
        </p:txBody>
      </p:sp>
      <p:sp>
        <p:nvSpPr>
          <p:cNvPr id="1053112" name="任意多边形: 形状 2"/>
          <p:cNvSpPr/>
          <p:nvPr>
            <p:custDataLst>
              <p:tags r:id="rId2"/>
            </p:custDataLst>
          </p:nvPr>
        </p:nvSpPr>
        <p:spPr>
          <a:xfrm rot="10800000">
            <a:off x="2552807" y="4005893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114" name="矩形 4"/>
          <p:cNvSpPr/>
          <p:nvPr>
            <p:custDataLst>
              <p:tags r:id="rId3"/>
            </p:custDataLst>
          </p:nvPr>
        </p:nvSpPr>
        <p:spPr>
          <a:xfrm>
            <a:off x="2463271" y="4365944"/>
            <a:ext cx="178865" cy="1802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116" name="文本框 5"/>
          <p:cNvSpPr txBox="1"/>
          <p:nvPr>
            <p:custDataLst>
              <p:tags r:id="rId4"/>
            </p:custDataLst>
          </p:nvPr>
        </p:nvSpPr>
        <p:spPr>
          <a:xfrm>
            <a:off x="2761726" y="4322129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接待流程：客人到达前台后，确认身份并办理入住手续</a:t>
            </a:r>
          </a:p>
        </p:txBody>
      </p:sp>
      <p:sp>
        <p:nvSpPr>
          <p:cNvPr id="1053118" name="任意多边形: 形状 56"/>
          <p:cNvSpPr/>
          <p:nvPr>
            <p:custDataLst>
              <p:tags r:id="rId5"/>
            </p:custDataLst>
          </p:nvPr>
        </p:nvSpPr>
        <p:spPr>
          <a:xfrm rot="10800000">
            <a:off x="6263818" y="4005893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53120" name="矩形 57"/>
          <p:cNvSpPr/>
          <p:nvPr>
            <p:custDataLst>
              <p:tags r:id="rId6"/>
            </p:custDataLst>
          </p:nvPr>
        </p:nvSpPr>
        <p:spPr>
          <a:xfrm>
            <a:off x="6174282" y="4365944"/>
            <a:ext cx="178865" cy="1802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122" name="文本框 58"/>
          <p:cNvSpPr txBox="1"/>
          <p:nvPr>
            <p:custDataLst>
              <p:tags r:id="rId7"/>
            </p:custDataLst>
          </p:nvPr>
        </p:nvSpPr>
        <p:spPr>
          <a:xfrm>
            <a:off x="6472737" y="4322129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注意事项：确认客人需求，提供合适房间，确保客人满意</a:t>
            </a:r>
          </a:p>
        </p:txBody>
      </p:sp>
      <p:sp>
        <p:nvSpPr>
          <p:cNvPr id="1053124" name="任意多边形: 形状 64"/>
          <p:cNvSpPr/>
          <p:nvPr>
            <p:custDataLst>
              <p:tags r:id="rId8"/>
            </p:custDataLst>
          </p:nvPr>
        </p:nvSpPr>
        <p:spPr>
          <a:xfrm rot="10800000">
            <a:off x="697302" y="1502675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53126" name="矩形 65"/>
          <p:cNvSpPr/>
          <p:nvPr>
            <p:custDataLst>
              <p:tags r:id="rId9"/>
            </p:custDataLst>
          </p:nvPr>
        </p:nvSpPr>
        <p:spPr>
          <a:xfrm>
            <a:off x="608400" y="1862091"/>
            <a:ext cx="178865" cy="1802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128" name="文本框 66"/>
          <p:cNvSpPr txBox="1"/>
          <p:nvPr>
            <p:custDataLst>
              <p:tags r:id="rId10"/>
            </p:custDataLst>
          </p:nvPr>
        </p:nvSpPr>
        <p:spPr>
          <a:xfrm>
            <a:off x="906856" y="1818276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预订渠道：电话、网络、前台等</a:t>
            </a:r>
          </a:p>
        </p:txBody>
      </p:sp>
      <p:sp>
        <p:nvSpPr>
          <p:cNvPr id="1053130" name="任意多边形: 形状 68"/>
          <p:cNvSpPr/>
          <p:nvPr>
            <p:custDataLst>
              <p:tags r:id="rId11"/>
            </p:custDataLst>
          </p:nvPr>
        </p:nvSpPr>
        <p:spPr>
          <a:xfrm rot="10800000">
            <a:off x="4408313" y="1502675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132" name="矩形 69"/>
          <p:cNvSpPr/>
          <p:nvPr>
            <p:custDataLst>
              <p:tags r:id="rId12"/>
            </p:custDataLst>
          </p:nvPr>
        </p:nvSpPr>
        <p:spPr>
          <a:xfrm>
            <a:off x="4318776" y="1862091"/>
            <a:ext cx="178865" cy="1802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134" name="文本框 70"/>
          <p:cNvSpPr txBox="1"/>
          <p:nvPr>
            <p:custDataLst>
              <p:tags r:id="rId13"/>
            </p:custDataLst>
          </p:nvPr>
        </p:nvSpPr>
        <p:spPr>
          <a:xfrm>
            <a:off x="4617232" y="1818276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预订确认：确认客人姓名、入住时间、离店时间、房型等</a:t>
            </a:r>
          </a:p>
        </p:txBody>
      </p:sp>
      <p:sp>
        <p:nvSpPr>
          <p:cNvPr id="1053136" name="任意多边形: 形状 72"/>
          <p:cNvSpPr/>
          <p:nvPr>
            <p:custDataLst>
              <p:tags r:id="rId14"/>
            </p:custDataLst>
          </p:nvPr>
        </p:nvSpPr>
        <p:spPr>
          <a:xfrm rot="10800000">
            <a:off x="8119324" y="1502675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53138" name="文本框 74"/>
          <p:cNvSpPr txBox="1"/>
          <p:nvPr>
            <p:custDataLst>
              <p:tags r:id="rId15"/>
            </p:custDataLst>
          </p:nvPr>
        </p:nvSpPr>
        <p:spPr>
          <a:xfrm>
            <a:off x="8328243" y="1818276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房间预留：根据客人需求预留合适房间</a:t>
            </a:r>
          </a:p>
        </p:txBody>
      </p:sp>
      <p:sp>
        <p:nvSpPr>
          <p:cNvPr id="1053140" name="矩形 73"/>
          <p:cNvSpPr/>
          <p:nvPr>
            <p:custDataLst>
              <p:tags r:id="rId16"/>
            </p:custDataLst>
          </p:nvPr>
        </p:nvSpPr>
        <p:spPr>
          <a:xfrm>
            <a:off x="8029787" y="1862091"/>
            <a:ext cx="178865" cy="1802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342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接待技巧与沟通技巧</a:t>
            </a:r>
          </a:p>
        </p:txBody>
      </p:sp>
      <p:sp>
        <p:nvSpPr>
          <p:cNvPr id="1053428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接待流程：了解客人需求，提供合适房间，确认价格和入住时间</a:t>
            </a:r>
          </a:p>
        </p:txBody>
      </p:sp>
      <p:sp>
        <p:nvSpPr>
          <p:cNvPr id="1053430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432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434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沟通技巧：倾听、理解、尊重、礼貌，有效沟通以建立良好关系</a:t>
            </a:r>
          </a:p>
        </p:txBody>
      </p:sp>
      <p:sp>
        <p:nvSpPr>
          <p:cNvPr id="1053436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438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440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应对不同类型客人：耐心、细心、热情周到，处理投诉和特殊需求</a:t>
            </a:r>
          </a:p>
        </p:txBody>
      </p:sp>
      <p:sp>
        <p:nvSpPr>
          <p:cNvPr id="1053442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444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446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提高服务质量和效率：熟悉业务知识，掌握沟通技巧，提高工作效率</a:t>
            </a:r>
          </a:p>
        </p:txBody>
      </p:sp>
      <p:sp>
        <p:nvSpPr>
          <p:cNvPr id="1053448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450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3736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客房服务与管理</a:t>
            </a:r>
          </a:p>
        </p:txBody>
      </p:sp>
      <p:sp>
        <p:nvSpPr>
          <p:cNvPr id="1053738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447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客房清洁与整理流程</a:t>
            </a:r>
          </a:p>
        </p:txBody>
      </p:sp>
      <p:sp>
        <p:nvSpPr>
          <p:cNvPr id="1054478" name="任意多边形 12"/>
          <p:cNvSpPr/>
          <p:nvPr>
            <p:custDataLst>
              <p:tags r:id="rId2"/>
            </p:custDataLst>
          </p:nvPr>
        </p:nvSpPr>
        <p:spPr>
          <a:xfrm rot="2700000">
            <a:off x="4073025" y="1541339"/>
            <a:ext cx="180206" cy="1654557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480" name="标题"/>
          <p:cNvSpPr txBox="1"/>
          <p:nvPr>
            <p:custDataLst>
              <p:tags r:id="rId3"/>
            </p:custDataLst>
          </p:nvPr>
        </p:nvSpPr>
        <p:spPr>
          <a:xfrm>
            <a:off x="4533552" y="1715538"/>
            <a:ext cx="1589149" cy="79891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</a:p>
        </p:txBody>
      </p:sp>
      <p:sp>
        <p:nvSpPr>
          <p:cNvPr id="1054482" name="文本框 25"/>
          <p:cNvSpPr txBox="1"/>
          <p:nvPr>
            <p:custDataLst>
              <p:tags r:id="rId4"/>
            </p:custDataLst>
          </p:nvPr>
        </p:nvSpPr>
        <p:spPr>
          <a:xfrm>
            <a:off x="4533552" y="2530469"/>
            <a:ext cx="1589149" cy="12520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进入房间后：打开所有灯光，检查设施设备是否完好</a:t>
            </a:r>
          </a:p>
        </p:txBody>
      </p:sp>
      <p:sp>
        <p:nvSpPr>
          <p:cNvPr id="1054484" name="任意多边形 22"/>
          <p:cNvSpPr/>
          <p:nvPr>
            <p:custDataLst>
              <p:tags r:id="rId5"/>
            </p:custDataLst>
          </p:nvPr>
        </p:nvSpPr>
        <p:spPr>
          <a:xfrm rot="2700000">
            <a:off x="1345242" y="1541339"/>
            <a:ext cx="180206" cy="1654557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486" name="标题"/>
          <p:cNvSpPr txBox="1"/>
          <p:nvPr>
            <p:custDataLst>
              <p:tags r:id="rId6"/>
            </p:custDataLst>
          </p:nvPr>
        </p:nvSpPr>
        <p:spPr>
          <a:xfrm>
            <a:off x="1805768" y="1715538"/>
            <a:ext cx="1589149" cy="79891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</a:p>
        </p:txBody>
      </p:sp>
      <p:sp>
        <p:nvSpPr>
          <p:cNvPr id="1054488" name="文本框 25"/>
          <p:cNvSpPr txBox="1"/>
          <p:nvPr>
            <p:custDataLst>
              <p:tags r:id="rId7"/>
            </p:custDataLst>
          </p:nvPr>
        </p:nvSpPr>
        <p:spPr>
          <a:xfrm>
            <a:off x="1805768" y="2530469"/>
            <a:ext cx="1589149" cy="12520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进入房间前：先敲门并说明来意</a:t>
            </a:r>
          </a:p>
        </p:txBody>
      </p:sp>
      <p:sp>
        <p:nvSpPr>
          <p:cNvPr id="1054490" name="任意多边形 27"/>
          <p:cNvSpPr/>
          <p:nvPr>
            <p:custDataLst>
              <p:tags r:id="rId8"/>
            </p:custDataLst>
          </p:nvPr>
        </p:nvSpPr>
        <p:spPr>
          <a:xfrm rot="2700000">
            <a:off x="9528592" y="1541339"/>
            <a:ext cx="180206" cy="1654557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492" name="标题"/>
          <p:cNvSpPr txBox="1"/>
          <p:nvPr>
            <p:custDataLst>
              <p:tags r:id="rId9"/>
            </p:custDataLst>
          </p:nvPr>
        </p:nvSpPr>
        <p:spPr>
          <a:xfrm>
            <a:off x="9989119" y="1715538"/>
            <a:ext cx="1589149" cy="79891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</a:p>
        </p:txBody>
      </p:sp>
      <p:sp>
        <p:nvSpPr>
          <p:cNvPr id="1054494" name="文本框 25"/>
          <p:cNvSpPr txBox="1"/>
          <p:nvPr>
            <p:custDataLst>
              <p:tags r:id="rId10"/>
            </p:custDataLst>
          </p:nvPr>
        </p:nvSpPr>
        <p:spPr>
          <a:xfrm>
            <a:off x="9989119" y="2530469"/>
            <a:ext cx="1589149" cy="12520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铺床单：将床单铺整齐，注意床单的正面朝上</a:t>
            </a:r>
          </a:p>
        </p:txBody>
      </p:sp>
      <p:sp>
        <p:nvSpPr>
          <p:cNvPr id="1054496" name="任意多边形 32"/>
          <p:cNvSpPr/>
          <p:nvPr>
            <p:custDataLst>
              <p:tags r:id="rId11"/>
            </p:custDataLst>
          </p:nvPr>
        </p:nvSpPr>
        <p:spPr>
          <a:xfrm rot="2700000">
            <a:off x="6800809" y="1541339"/>
            <a:ext cx="180206" cy="1654557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498" name="标题"/>
          <p:cNvSpPr txBox="1"/>
          <p:nvPr>
            <p:custDataLst>
              <p:tags r:id="rId12"/>
            </p:custDataLst>
          </p:nvPr>
        </p:nvSpPr>
        <p:spPr>
          <a:xfrm>
            <a:off x="7261335" y="1715538"/>
            <a:ext cx="1589149" cy="79891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</a:p>
        </p:txBody>
      </p:sp>
      <p:sp>
        <p:nvSpPr>
          <p:cNvPr id="1054500" name="文本框 36"/>
          <p:cNvSpPr txBox="1"/>
          <p:nvPr>
            <p:custDataLst>
              <p:tags r:id="rId13"/>
            </p:custDataLst>
          </p:nvPr>
        </p:nvSpPr>
        <p:spPr>
          <a:xfrm>
            <a:off x="7261335" y="2530469"/>
            <a:ext cx="1589149" cy="12520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清理垃圾：将垃圾桶、烟灰缸等清理干净</a:t>
            </a:r>
          </a:p>
        </p:txBody>
      </p:sp>
      <p:sp>
        <p:nvSpPr>
          <p:cNvPr id="1054502" name="标题"/>
          <p:cNvSpPr txBox="1"/>
          <p:nvPr>
            <p:custDataLst>
              <p:tags r:id="rId14"/>
            </p:custDataLst>
          </p:nvPr>
        </p:nvSpPr>
        <p:spPr>
          <a:xfrm>
            <a:off x="3641199" y="1515977"/>
            <a:ext cx="862986" cy="16171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</a:t>
            </a:r>
          </a:p>
        </p:txBody>
      </p:sp>
      <p:sp>
        <p:nvSpPr>
          <p:cNvPr id="1054504" name="标题"/>
          <p:cNvSpPr txBox="1"/>
          <p:nvPr>
            <p:custDataLst>
              <p:tags r:id="rId15"/>
            </p:custDataLst>
          </p:nvPr>
        </p:nvSpPr>
        <p:spPr>
          <a:xfrm>
            <a:off x="913415" y="1515977"/>
            <a:ext cx="862986" cy="16171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1</a:t>
            </a:r>
          </a:p>
        </p:txBody>
      </p:sp>
      <p:sp>
        <p:nvSpPr>
          <p:cNvPr id="1054506" name="标题"/>
          <p:cNvSpPr txBox="1"/>
          <p:nvPr>
            <p:custDataLst>
              <p:tags r:id="rId16"/>
            </p:custDataLst>
          </p:nvPr>
        </p:nvSpPr>
        <p:spPr>
          <a:xfrm>
            <a:off x="9096766" y="1515977"/>
            <a:ext cx="862986" cy="16171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4</a:t>
            </a:r>
          </a:p>
        </p:txBody>
      </p:sp>
      <p:sp>
        <p:nvSpPr>
          <p:cNvPr id="1054508" name="标题"/>
          <p:cNvSpPr txBox="1"/>
          <p:nvPr>
            <p:custDataLst>
              <p:tags r:id="rId17"/>
            </p:custDataLst>
          </p:nvPr>
        </p:nvSpPr>
        <p:spPr>
          <a:xfrm>
            <a:off x="6368982" y="1515977"/>
            <a:ext cx="862986" cy="16171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3</a:t>
            </a:r>
          </a:p>
        </p:txBody>
      </p:sp>
      <p:sp>
        <p:nvSpPr>
          <p:cNvPr id="1054510" name="任意多边形 3"/>
          <p:cNvSpPr/>
          <p:nvPr>
            <p:custDataLst>
              <p:tags r:id="rId18"/>
            </p:custDataLst>
          </p:nvPr>
        </p:nvSpPr>
        <p:spPr>
          <a:xfrm rot="2700000">
            <a:off x="4073025" y="3982795"/>
            <a:ext cx="180206" cy="1654557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512" name="标题"/>
          <p:cNvSpPr txBox="1"/>
          <p:nvPr>
            <p:custDataLst>
              <p:tags r:id="rId19"/>
            </p:custDataLst>
          </p:nvPr>
        </p:nvSpPr>
        <p:spPr>
          <a:xfrm>
            <a:off x="4533552" y="4156995"/>
            <a:ext cx="1589149" cy="79891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</a:p>
        </p:txBody>
      </p:sp>
      <p:sp>
        <p:nvSpPr>
          <p:cNvPr id="1054514" name="文本框 25"/>
          <p:cNvSpPr txBox="1"/>
          <p:nvPr>
            <p:custDataLst>
              <p:tags r:id="rId20"/>
            </p:custDataLst>
          </p:nvPr>
        </p:nvSpPr>
        <p:spPr>
          <a:xfrm>
            <a:off x="4533552" y="4971926"/>
            <a:ext cx="1589149" cy="12520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补充用品：补充卫生间的纸巾、洗漱用品等</a:t>
            </a:r>
          </a:p>
        </p:txBody>
      </p:sp>
      <p:sp>
        <p:nvSpPr>
          <p:cNvPr id="1054516" name="任意多边形 6"/>
          <p:cNvSpPr/>
          <p:nvPr>
            <p:custDataLst>
              <p:tags r:id="rId21"/>
            </p:custDataLst>
          </p:nvPr>
        </p:nvSpPr>
        <p:spPr>
          <a:xfrm rot="2700000">
            <a:off x="1345242" y="3982795"/>
            <a:ext cx="180206" cy="1654557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518" name="标题"/>
          <p:cNvSpPr txBox="1"/>
          <p:nvPr>
            <p:custDataLst>
              <p:tags r:id="rId22"/>
            </p:custDataLst>
          </p:nvPr>
        </p:nvSpPr>
        <p:spPr>
          <a:xfrm>
            <a:off x="1805768" y="4156995"/>
            <a:ext cx="1589149" cy="79891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</a:p>
        </p:txBody>
      </p:sp>
      <p:sp>
        <p:nvSpPr>
          <p:cNvPr id="1054520" name="文本框 8"/>
          <p:cNvSpPr txBox="1"/>
          <p:nvPr>
            <p:custDataLst>
              <p:tags r:id="rId23"/>
            </p:custDataLst>
          </p:nvPr>
        </p:nvSpPr>
        <p:spPr>
          <a:xfrm>
            <a:off x="1805768" y="4971926"/>
            <a:ext cx="1589149" cy="12520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清洁卫生间：冲洗马桶、清洁面盆、洗手台等</a:t>
            </a:r>
          </a:p>
        </p:txBody>
      </p:sp>
      <p:sp>
        <p:nvSpPr>
          <p:cNvPr id="1054522" name="任意多边形 10"/>
          <p:cNvSpPr/>
          <p:nvPr>
            <p:custDataLst>
              <p:tags r:id="rId24"/>
            </p:custDataLst>
          </p:nvPr>
        </p:nvSpPr>
        <p:spPr>
          <a:xfrm rot="2700000">
            <a:off x="9528592" y="3982795"/>
            <a:ext cx="180206" cy="1654557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524" name="标题"/>
          <p:cNvSpPr txBox="1"/>
          <p:nvPr>
            <p:custDataLst>
              <p:tags r:id="rId25"/>
            </p:custDataLst>
          </p:nvPr>
        </p:nvSpPr>
        <p:spPr>
          <a:xfrm>
            <a:off x="9989119" y="4156995"/>
            <a:ext cx="1589149" cy="79891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</a:p>
        </p:txBody>
      </p:sp>
      <p:sp>
        <p:nvSpPr>
          <p:cNvPr id="1054526" name="文本框 25"/>
          <p:cNvSpPr txBox="1"/>
          <p:nvPr>
            <p:custDataLst>
              <p:tags r:id="rId26"/>
            </p:custDataLst>
          </p:nvPr>
        </p:nvSpPr>
        <p:spPr>
          <a:xfrm>
            <a:off x="9989119" y="4971926"/>
            <a:ext cx="1589149" cy="12520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离开房间：将房门关闭并确保安全</a:t>
            </a:r>
          </a:p>
        </p:txBody>
      </p:sp>
      <p:sp>
        <p:nvSpPr>
          <p:cNvPr id="1054528" name="任意多边形 15"/>
          <p:cNvSpPr/>
          <p:nvPr>
            <p:custDataLst>
              <p:tags r:id="rId27"/>
            </p:custDataLst>
          </p:nvPr>
        </p:nvSpPr>
        <p:spPr>
          <a:xfrm rot="2700000">
            <a:off x="6800809" y="3982795"/>
            <a:ext cx="180206" cy="1654557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530" name="标题"/>
          <p:cNvSpPr txBox="1"/>
          <p:nvPr>
            <p:custDataLst>
              <p:tags r:id="rId28"/>
            </p:custDataLst>
          </p:nvPr>
        </p:nvSpPr>
        <p:spPr>
          <a:xfrm>
            <a:off x="7261335" y="4156995"/>
            <a:ext cx="1589149" cy="79891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</a:p>
        </p:txBody>
      </p:sp>
      <p:sp>
        <p:nvSpPr>
          <p:cNvPr id="1054532" name="文本框 19"/>
          <p:cNvSpPr txBox="1"/>
          <p:nvPr>
            <p:custDataLst>
              <p:tags r:id="rId29"/>
            </p:custDataLst>
          </p:nvPr>
        </p:nvSpPr>
        <p:spPr>
          <a:xfrm>
            <a:off x="7261335" y="4971926"/>
            <a:ext cx="1589149" cy="12520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检查设施设备：检查房间内的设施设备是否完好，如有问题及时报修</a:t>
            </a:r>
          </a:p>
        </p:txBody>
      </p:sp>
      <p:sp>
        <p:nvSpPr>
          <p:cNvPr id="1054534" name="标题"/>
          <p:cNvSpPr txBox="1"/>
          <p:nvPr>
            <p:custDataLst>
              <p:tags r:id="rId30"/>
            </p:custDataLst>
          </p:nvPr>
        </p:nvSpPr>
        <p:spPr>
          <a:xfrm>
            <a:off x="3641199" y="3957433"/>
            <a:ext cx="862986" cy="16171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6</a:t>
            </a:r>
          </a:p>
        </p:txBody>
      </p:sp>
      <p:sp>
        <p:nvSpPr>
          <p:cNvPr id="1054536" name="标题"/>
          <p:cNvSpPr txBox="1"/>
          <p:nvPr>
            <p:custDataLst>
              <p:tags r:id="rId31"/>
            </p:custDataLst>
          </p:nvPr>
        </p:nvSpPr>
        <p:spPr>
          <a:xfrm>
            <a:off x="913415" y="3957433"/>
            <a:ext cx="862986" cy="16171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5</a:t>
            </a:r>
          </a:p>
        </p:txBody>
      </p:sp>
      <p:sp>
        <p:nvSpPr>
          <p:cNvPr id="1054538" name="标题"/>
          <p:cNvSpPr txBox="1"/>
          <p:nvPr>
            <p:custDataLst>
              <p:tags r:id="rId32"/>
            </p:custDataLst>
          </p:nvPr>
        </p:nvSpPr>
        <p:spPr>
          <a:xfrm>
            <a:off x="9096766" y="3957433"/>
            <a:ext cx="862986" cy="16171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8</a:t>
            </a:r>
          </a:p>
        </p:txBody>
      </p:sp>
      <p:sp>
        <p:nvSpPr>
          <p:cNvPr id="1054540" name="标题"/>
          <p:cNvSpPr txBox="1"/>
          <p:nvPr>
            <p:custDataLst>
              <p:tags r:id="rId33"/>
            </p:custDataLst>
          </p:nvPr>
        </p:nvSpPr>
        <p:spPr>
          <a:xfrm>
            <a:off x="6368982" y="3957433"/>
            <a:ext cx="862986" cy="16171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7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482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客房设施维护与保养</a:t>
            </a:r>
          </a:p>
        </p:txBody>
      </p:sp>
      <p:sp>
        <p:nvSpPr>
          <p:cNvPr id="1054828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日常清洁：保持房间卫生整洁，更换床单、毛巾等</a:t>
            </a:r>
          </a:p>
        </p:txBody>
      </p:sp>
      <p:sp>
        <p:nvSpPr>
          <p:cNvPr id="1054830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832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834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设施维护：定期检查设施是否完好，如电视、空调等</a:t>
            </a:r>
          </a:p>
        </p:txBody>
      </p:sp>
      <p:sp>
        <p:nvSpPr>
          <p:cNvPr id="1054836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838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840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保养建议：定期为房间进行全面保养，如地板打蜡、墙面刷漆等</a:t>
            </a:r>
          </a:p>
        </p:txBody>
      </p:sp>
      <p:sp>
        <p:nvSpPr>
          <p:cNvPr id="1054842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844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846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提高客户满意度：及时处理客户关于客房设施的投诉，确保客户满意度</a:t>
            </a:r>
          </a:p>
        </p:txBody>
      </p:sp>
      <p:sp>
        <p:nvSpPr>
          <p:cNvPr id="1054848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850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https://d.book118.com/578114101054006022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2"/>
  <p:tag name="KSO_WM_UNIT_INDEX" val="42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6"/>
  <p:tag name="KSO_WM_UNIT_INDEX" val="86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7"/>
  <p:tag name="KSO_WM_UNIT_INDEX" val="87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编辑文本"/>
  <p:tag name="KSO_WM_UNIT_TYPE" val="e"/>
  <p:tag name="KSO_WM_UNIT_VALUE" val="10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2"/>
  <p:tag name="KSO_WM_UNIT_INDEX" val="42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2"/>
  <p:tag name="KSO_WM_UNIT_INDEX" val="4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2"/>
  <p:tag name="KSO_WM_UNIT_INDEX" val="42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0"/>
  <p:tag name="KSO_WM_UNIT_INDEX" val="40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9"/>
  <p:tag name="KSO_WM_UNIT_INDEX" val="39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8"/>
  <p:tag name="KSO_WM_UNIT_INDEX" val="38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7"/>
  <p:tag name="KSO_WM_UNIT_INDEX" val="37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6"/>
  <p:tag name="KSO_WM_UNIT_INDEX" val="36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5"/>
  <p:tag name="KSO_WM_UNIT_INDEX" val="3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4"/>
  <p:tag name="KSO_WM_UNIT_INDEX" val="3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3"/>
  <p:tag name="KSO_WM_UNIT_INDEX" val="33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2"/>
  <p:tag name="KSO_WM_UNIT_INDEX" val="32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1"/>
  <p:tag name="KSO_WM_UNIT_INDEX" val="31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0"/>
  <p:tag name="KSO_WM_UNIT_INDEX" val="30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9"/>
  <p:tag name="KSO_WM_UNIT_INDEX" val="29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8"/>
  <p:tag name="KSO_WM_UNIT_INDEX" val="28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7"/>
  <p:tag name="KSO_WM_UNIT_INDEX" val="27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6"/>
  <p:tag name="KSO_WM_UNIT_INDEX" val="26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5"/>
  <p:tag name="KSO_WM_UNIT_INDEX" val="25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4"/>
  <p:tag name="KSO_WM_UNIT_INDEX" val="24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3"/>
  <p:tag name="KSO_WM_UNIT_INDEX" val="23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2"/>
  <p:tag name="KSO_WM_UNIT_INDEX" val="22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1"/>
  <p:tag name="KSO_WM_UNIT_INDEX" val="21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0"/>
  <p:tag name="KSO_WM_UNIT_INDEX" val="20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9"/>
  <p:tag name="KSO_WM_UNIT_INDEX" val="19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8"/>
  <p:tag name="KSO_WM_UNIT_INDEX" val="18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7"/>
  <p:tag name="KSO_WM_UNIT_INDEX" val="17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6"/>
  <p:tag name="KSO_WM_UNIT_INDEX" val="16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5"/>
  <p:tag name="KSO_WM_UNIT_INDEX" val="15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4"/>
  <p:tag name="KSO_WM_UNIT_INDEX" val="14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3"/>
  <p:tag name="KSO_WM_UNIT_INDEX" val="13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2"/>
  <p:tag name="KSO_WM_UNIT_INDEX" val="12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1"/>
  <p:tag name="KSO_WM_UNIT_INDEX" val="11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0"/>
  <p:tag name="KSO_WM_UNIT_INDEX" val="10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9"/>
  <p:tag name="KSO_WM_UNIT_INDEX" val="9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8"/>
  <p:tag name="KSO_WM_UNIT_INDEX" val="8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7"/>
  <p:tag name="KSO_WM_UNIT_INDEX" val="7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"/>
  <p:tag name="KSO_WM_UNIT_INDEX" val="6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2"/>
  <p:tag name="KSO_WM_UNIT_INDEX" val="42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"/>
  <p:tag name="KSO_WM_UNIT_INDEX" val="6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7"/>
  <p:tag name="KSO_WM_UNIT_INDEX" val="7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8"/>
  <p:tag name="KSO_WM_UNIT_INDEX" val="8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9"/>
  <p:tag name="KSO_WM_UNIT_INDEX" val="9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0"/>
  <p:tag name="KSO_WM_UNIT_INDEX" val="10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1"/>
  <p:tag name="KSO_WM_UNIT_INDEX" val="1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2"/>
  <p:tag name="KSO_WM_UNIT_INDEX" val="12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3"/>
  <p:tag name="KSO_WM_UNIT_INDEX" val="13"/>
  <p:tag name="KSO_WM_UNIT_LAYERLEVEL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4"/>
  <p:tag name="KSO_WM_UNIT_INDEX" val="14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5"/>
  <p:tag name="KSO_WM_UNIT_INDEX" val="15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6"/>
  <p:tag name="KSO_WM_UNIT_INDEX" val="16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7"/>
  <p:tag name="KSO_WM_UNIT_INDEX" val="17"/>
  <p:tag name="KSO_WM_UNIT_LAYERLEVEL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8"/>
  <p:tag name="KSO_WM_UNIT_INDEX" val="18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9"/>
  <p:tag name="KSO_WM_UNIT_INDEX" val="19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0"/>
  <p:tag name="KSO_WM_UNIT_INDEX" val="20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1"/>
  <p:tag name="KSO_WM_UNIT_INDEX" val="21"/>
  <p:tag name="KSO_WM_UNIT_LAYERLEVEL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2"/>
  <p:tag name="KSO_WM_UNIT_INDEX" val="22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3"/>
  <p:tag name="KSO_WM_UNIT_INDEX" val="23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4"/>
  <p:tag name="KSO_WM_UNIT_INDEX" val="24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5"/>
  <p:tag name="KSO_WM_UNIT_INDEX" val="25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6"/>
  <p:tag name="KSO_WM_UNIT_INDEX" val="26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7"/>
  <p:tag name="KSO_WM_UNIT_INDEX" val="27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8"/>
  <p:tag name="KSO_WM_UNIT_INDEX" val="28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9"/>
  <p:tag name="KSO_WM_UNIT_INDEX" val="29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0"/>
  <p:tag name="KSO_WM_UNIT_INDEX" val="30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1"/>
  <p:tag name="KSO_WM_UNIT_INDEX" val="31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2"/>
  <p:tag name="KSO_WM_UNIT_INDEX" val="32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3"/>
  <p:tag name="KSO_WM_UNIT_INDEX" val="33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4"/>
  <p:tag name="KSO_WM_UNIT_INDEX" val="34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5"/>
  <p:tag name="KSO_WM_UNIT_INDEX" val="35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6"/>
  <p:tag name="KSO_WM_UNIT_INDEX" val="36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7"/>
  <p:tag name="KSO_WM_UNIT_INDEX" val="37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8"/>
  <p:tag name="KSO_WM_UNIT_INDEX" val="38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9"/>
  <p:tag name="KSO_WM_UNIT_INDEX" val="39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0"/>
  <p:tag name="KSO_WM_UNIT_INDEX" val="40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2"/>
  <p:tag name="KSO_WM_UNIT_INDEX" val="42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2"/>
  <p:tag name="KSO_WM_UNIT_INDEX" val="42"/>
  <p:tag name="KSO_WM_UNIT_LAYERLEVEL" val="1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00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8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7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7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7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1"/>
  <p:tag name="KSO_WM_UNIT_INDEX" val="1_1_1"/>
  <p:tag name="KSO_WM_UNIT_LAYERLEVEL" val="1_1_1"/>
  <p:tag name="KSO_WM_UNIT_TYPE" val="l_h_i"/>
</p:tagLst>
</file>

<file path=ppt/tags/tag7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3"/>
  <p:tag name="KSO_WM_UNIT_INDEX" val="1_1_3"/>
  <p:tag name="KSO_WM_UNIT_LAYERLEVEL" val="1_1_1"/>
  <p:tag name="KSO_WM_UNIT_TYPE" val="l_h_i"/>
</p:tagLst>
</file>

<file path=ppt/tags/tag7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2"/>
  <p:tag name="KSO_WM_UNIT_INDEX" val="1_1_2"/>
  <p:tag name="KSO_WM_UNIT_LAYERLEVEL" val="1_1_1"/>
  <p:tag name="KSO_WM_UNIT_SUBTYPE" val="d"/>
  <p:tag name="KSO_WM_UNIT_TYPE" val="l_h_i"/>
</p:tagLst>
</file>

<file path=ppt/tags/tag7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1"/>
  <p:tag name="KSO_WM_UNIT_INDEX" val="1_2_1"/>
  <p:tag name="KSO_WM_UNIT_LAYERLEVEL" val="1_1_1"/>
  <p:tag name="KSO_WM_UNIT_TYPE" val="l_h_i"/>
</p:tagLst>
</file>

<file path=ppt/tags/tag7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3"/>
  <p:tag name="KSO_WM_UNIT_INDEX" val="1_2_3"/>
  <p:tag name="KSO_WM_UNIT_LAYERLEVEL" val="1_1_1"/>
  <p:tag name="KSO_WM_UNIT_TYPE" val="l_h_i"/>
</p:tagLst>
</file>

<file path=ppt/tags/tag7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2"/>
  <p:tag name="KSO_WM_UNIT_INDEX" val="1_2_2"/>
  <p:tag name="KSO_WM_UNIT_LAYERLEVEL" val="1_1_1"/>
  <p:tag name="KSO_WM_UNIT_SUBTYPE" val="d"/>
  <p:tag name="KSO_WM_UNIT_TYPE" val="l_h_i"/>
</p:tagLst>
</file>

<file path=ppt/tags/tag7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1"/>
  <p:tag name="KSO_WM_UNIT_INDEX" val="1_3_1"/>
  <p:tag name="KSO_WM_UNIT_LAYERLEVEL" val="1_1_1"/>
  <p:tag name="KSO_WM_UNIT_TYPE" val="l_h_i"/>
</p:tagLst>
</file>

<file path=ppt/tags/tag7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3"/>
  <p:tag name="KSO_WM_UNIT_INDEX" val="1_3_3"/>
  <p:tag name="KSO_WM_UNIT_LAYERLEVEL" val="1_1_1"/>
  <p:tag name="KSO_WM_UNIT_TYPE" val="l_h_i"/>
</p:tagLst>
</file>

<file path=ppt/tags/tag7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2"/>
  <p:tag name="KSO_WM_UNIT_INDEX" val="1_3_2"/>
  <p:tag name="KSO_WM_UNIT_LAYERLEVEL" val="1_1_1"/>
  <p:tag name="KSO_WM_UNIT_SUBTYPE" val="d"/>
  <p:tag name="KSO_WM_UNIT_TYPE" val="l_h_i"/>
</p:tagLst>
</file>

<file path=ppt/tags/tag7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1"/>
  <p:tag name="KSO_WM_UNIT_INDEX" val="1_4_1"/>
  <p:tag name="KSO_WM_UNIT_LAYERLEVEL" val="1_1_1"/>
  <p:tag name="KSO_WM_UNIT_TYPE" val="l_h_i"/>
</p:tagLst>
</file>

<file path=ppt/tags/tag7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3"/>
  <p:tag name="KSO_WM_UNIT_INDEX" val="1_4_3"/>
  <p:tag name="KSO_WM_UNIT_LAYERLEVEL" val="1_1_1"/>
  <p:tag name="KSO_WM_UNIT_TYPE" val="l_h_i"/>
</p:tagLst>
</file>

<file path=ppt/tags/tag7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2"/>
  <p:tag name="KSO_WM_UNIT_INDEX" val="1_4_2"/>
  <p:tag name="KSO_WM_UNIT_LAYERLEVEL" val="1_1_1"/>
  <p:tag name="KSO_WM_UNIT_SUBTYPE" val="d"/>
  <p:tag name="KSO_WM_UNIT_TYPE" val="l_h_i"/>
</p:tagLst>
</file>

<file path=ppt/tags/tag7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</p:tagLst>
</file>

<file path=ppt/tags/tag7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1"/>
  <p:tag name="KSO_WM_UNIT_INDEX" val="1_5_1"/>
  <p:tag name="KSO_WM_UNIT_LAYERLEVEL" val="1_1_1"/>
  <p:tag name="KSO_WM_UNIT_TYPE" val="l_h_i"/>
</p:tagLst>
</file>

<file path=ppt/tags/tag7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3"/>
  <p:tag name="KSO_WM_UNIT_INDEX" val="1_5_3"/>
  <p:tag name="KSO_WM_UNIT_LAYERLEVEL" val="1_1_1"/>
  <p:tag name="KSO_WM_UNIT_TYPE" val="l_h_i"/>
</p:tagLst>
</file>

<file path=ppt/tags/tag7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2"/>
  <p:tag name="KSO_WM_UNIT_INDEX" val="1_5_2"/>
  <p:tag name="KSO_WM_UNIT_LAYERLEVEL" val="1_1_1"/>
  <p:tag name="KSO_WM_UNIT_SUBTYPE" val="d"/>
  <p:tag name="KSO_WM_UNIT_TYPE" val="l_h_i"/>
</p:tagLst>
</file>

<file path=ppt/tags/tag7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45"/>
</p:tagLst>
</file>

<file path=ppt/tags/tag7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1"/>
  <p:tag name="KSO_WM_UNIT_INDEX" val="1_6_1"/>
  <p:tag name="KSO_WM_UNIT_LAYERLEVEL" val="1_1_1"/>
  <p:tag name="KSO_WM_UNIT_TYPE" val="l_h_i"/>
</p:tagLst>
</file>

<file path=ppt/tags/tag7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3"/>
  <p:tag name="KSO_WM_UNIT_INDEX" val="1_6_3"/>
  <p:tag name="KSO_WM_UNIT_LAYERLEVEL" val="1_1_1"/>
  <p:tag name="KSO_WM_UNIT_TYPE" val="l_h_i"/>
</p:tagLst>
</file>

<file path=ppt/tags/tag7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2"/>
  <p:tag name="KSO_WM_UNIT_INDEX" val="1_6_2"/>
  <p:tag name="KSO_WM_UNIT_LAYERLEVEL" val="1_1_1"/>
  <p:tag name="KSO_WM_UNIT_SUBTYPE" val="d"/>
  <p:tag name="KSO_WM_UNIT_TYPE" val="l_h_i"/>
</p:tagLst>
</file>

<file path=ppt/tags/tag72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6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0"/>
</p:tagLst>
</file>

<file path=ppt/tags/tag730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0"/>
</p:tagLst>
</file>

<file path=ppt/tags/tag733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7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7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7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7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7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7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7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7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7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7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7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7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7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7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7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7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7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7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7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7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7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7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7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7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0"/>
</p:tagLst>
</file>

<file path=ppt/tags/tag760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4_1"/>
  <p:tag name="KSO_WM_UNIT_INDEX" val="1_4_1"/>
  <p:tag name="KSO_WM_UNIT_LAYERLEVEL" val="1_1_1"/>
  <p:tag name="KSO_WM_UNIT_LINE_FORE_SCHEMECOLOR_INDEX" val="7"/>
  <p:tag name="KSO_WM_UNIT_TYPE" val="l_h_i"/>
</p:tagLst>
</file>

<file path=ppt/tags/tag7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4_2"/>
  <p:tag name="KSO_WM_UNIT_INDEX" val="1_4_2"/>
  <p:tag name="KSO_WM_UNIT_LAYERLEVEL" val="1_1_1"/>
  <p:tag name="KSO_WM_UNIT_TYPE" val="l_h_i"/>
</p:tagLst>
</file>

<file path=ppt/tags/tag7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7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5_1"/>
  <p:tag name="KSO_WM_UNIT_INDEX" val="1_5_1"/>
  <p:tag name="KSO_WM_UNIT_LAYERLEVEL" val="1_1_1"/>
  <p:tag name="KSO_WM_UNIT_TYPE" val="l_h_i"/>
</p:tagLst>
</file>

<file path=ppt/tags/tag7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5_2"/>
  <p:tag name="KSO_WM_UNIT_INDEX" val="1_5_2"/>
  <p:tag name="KSO_WM_UNIT_LAYERLEVEL" val="1_1_1"/>
  <p:tag name="KSO_WM_UNIT_TYPE" val="l_h_i"/>
</p:tagLst>
</file>

<file path=ppt/tags/tag7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7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1_1"/>
  <p:tag name="KSO_WM_UNIT_INDEX" val="1_1_1"/>
  <p:tag name="KSO_WM_UNIT_LAYERLEVEL" val="1_1_1"/>
  <p:tag name="KSO_WM_UNIT_TYPE" val="l_h_i"/>
</p:tagLst>
</file>

<file path=ppt/tags/tag7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1_2"/>
  <p:tag name="KSO_WM_UNIT_INDEX" val="1_1_2"/>
  <p:tag name="KSO_WM_UNIT_LAYERLEVEL" val="1_1_1"/>
  <p:tag name="KSO_WM_UNIT_TYPE" val="l_h_i"/>
</p:tagLst>
</file>

<file path=ppt/tags/tag7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7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2_1"/>
  <p:tag name="KSO_WM_UNIT_INDEX" val="1_2_1"/>
  <p:tag name="KSO_WM_UNIT_LAYERLEVEL" val="1_1_1"/>
  <p:tag name="KSO_WM_UNIT_LINE_FORE_SCHEMECOLOR_INDEX" val="7"/>
  <p:tag name="KSO_WM_UNIT_TYPE" val="l_h_i"/>
</p:tagLst>
</file>

<file path=ppt/tags/tag7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2_2"/>
  <p:tag name="KSO_WM_UNIT_INDEX" val="1_2_2"/>
  <p:tag name="KSO_WM_UNIT_LAYERLEVEL" val="1_1_1"/>
  <p:tag name="KSO_WM_UNIT_TYPE" val="l_h_i"/>
</p:tagLst>
</file>

<file path=ppt/tags/tag7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7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3_1"/>
  <p:tag name="KSO_WM_UNIT_INDEX" val="1_3_1"/>
  <p:tag name="KSO_WM_UNIT_LAYERLEVEL" val="1_1_1"/>
  <p:tag name="KSO_WM_UNIT_TYPE" val="l_h_i"/>
</p:tagLst>
</file>

<file path=ppt/tags/tag7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7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3_2"/>
  <p:tag name="KSO_WM_UNIT_INDEX" val="1_3_2"/>
  <p:tag name="KSO_WM_UNIT_LAYERLEVEL" val="1_1_1"/>
  <p:tag name="KSO_WM_UNIT_TYPE" val="l_h_i"/>
</p:tagLst>
</file>

<file path=ppt/tags/tag7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7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7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7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7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7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7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7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7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7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7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7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7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10"/>
</p:tagLst>
</file>

<file path=ppt/tags/tag790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7*l_h_i*1_2_2"/>
  <p:tag name="KSO_WM_UNIT_INDEX" val="1_2_2"/>
  <p:tag name="KSO_WM_UNIT_LAYERLEVEL" val="1_1_1"/>
  <p:tag name="KSO_WM_UNIT_TYPE" val="l_h_i"/>
</p:tagLst>
</file>

<file path=ppt/tags/tag7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7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f*1_2_1"/>
  <p:tag name="KSO_WM_UNIT_INDEX" val="1_2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7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7*l_h_i*1_1_2"/>
  <p:tag name="KSO_WM_UNIT_INDEX" val="1_1_2"/>
  <p:tag name="KSO_WM_UNIT_LAYERLEVEL" val="1_1_1"/>
  <p:tag name="KSO_WM_UNIT_TYPE" val="l_h_i"/>
</p:tagLst>
</file>

<file path=ppt/tags/tag7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7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f*1_1_1"/>
  <p:tag name="KSO_WM_UNIT_INDEX" val="1_1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7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7*l_h_i*1_4_2"/>
  <p:tag name="KSO_WM_UNIT_INDEX" val="1_4_2"/>
  <p:tag name="KSO_WM_UNIT_LAYERLEVEL" val="1_1_1"/>
  <p:tag name="KSO_WM_UNIT_TYPE" val="l_h_i"/>
</p:tagLst>
</file>

<file path=ppt/tags/tag7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  <p:tag name="KSO_WM_UNIT_VALUE" val="12"/>
</p:tagLst>
</file>

<file path=ppt/tags/tag7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f*1_4_1"/>
  <p:tag name="KSO_WM_UNIT_INDEX" val="1_4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8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7*l_h_i*1_3_2"/>
  <p:tag name="KSO_WM_UNIT_INDEX" val="1_3_2"/>
  <p:tag name="KSO_WM_UNIT_LAYERLEVEL" val="1_1_1"/>
  <p:tag name="KSO_WM_UNIT_TYPE" val="l_h_i"/>
</p:tagLst>
</file>

<file path=ppt/tags/tag8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8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f*1_3_1"/>
  <p:tag name="KSO_WM_UNIT_INDEX" val="1_3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8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i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2"/>
  <p:tag name="KSO_WM_UNIT_SUBTYPE" val="d"/>
  <p:tag name="KSO_WM_UNIT_TEXT_FILL_FORE_SCHEMECOLOR_INDEX" val="5"/>
  <p:tag name="KSO_WM_UNIT_TYPE" val="l_h_i"/>
</p:tagLst>
</file>

<file path=ppt/tags/tag8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i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1"/>
  <p:tag name="KSO_WM_UNIT_SUBTYPE" val="d"/>
  <p:tag name="KSO_WM_UNIT_TEXT_FILL_FORE_SCHEMECOLOR_INDEX" val="5"/>
  <p:tag name="KSO_WM_UNIT_TYPE" val="l_h_i"/>
</p:tagLst>
</file>

<file path=ppt/tags/tag8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i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4"/>
  <p:tag name="KSO_WM_UNIT_SUBTYPE" val="d"/>
  <p:tag name="KSO_WM_UNIT_TEXT_FILL_FORE_SCHEMECOLOR_INDEX" val="5"/>
  <p:tag name="KSO_WM_UNIT_TYPE" val="l_h_i"/>
</p:tagLst>
</file>

<file path=ppt/tags/tag8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i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3"/>
  <p:tag name="KSO_WM_UNIT_SUBTYPE" val="d"/>
  <p:tag name="KSO_WM_UNIT_TEXT_FILL_FORE_SCHEMECOLOR_INDEX" val="5"/>
  <p:tag name="KSO_WM_UNIT_TYPE" val="l_h_i"/>
</p:tagLst>
</file>

<file path=ppt/tags/tag8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7*l_h_i*1_6_2"/>
  <p:tag name="KSO_WM_UNIT_INDEX" val="1_6_2"/>
  <p:tag name="KSO_WM_UNIT_LAYERLEVEL" val="1_1_1"/>
  <p:tag name="KSO_WM_UNIT_TYPE" val="l_h_i"/>
</p:tagLst>
</file>

<file path=ppt/tags/tag8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8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f*1_6_1"/>
  <p:tag name="KSO_WM_UNIT_INDEX" val="1_6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8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7*l_h_i*1_5_2"/>
  <p:tag name="KSO_WM_UNIT_INDEX" val="1_5_2"/>
  <p:tag name="KSO_WM_UNIT_LAYERLEVEL" val="1_1_1"/>
  <p:tag name="KSO_WM_UNIT_TYPE" val="l_h_i"/>
</p:tagLst>
</file>

<file path=ppt/tags/tag8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8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f*1_5_1"/>
  <p:tag name="KSO_WM_UNIT_INDEX" val="1_5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8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7*l_h_i*1_8_2"/>
  <p:tag name="KSO_WM_UNIT_INDEX" val="1_8_2"/>
  <p:tag name="KSO_WM_UNIT_LAYERLEVEL" val="1_1_1"/>
  <p:tag name="KSO_WM_UNIT_TYPE" val="l_h_i"/>
</p:tagLst>
</file>

<file path=ppt/tags/tag8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a*1_8_1"/>
  <p:tag name="KSO_WM_UNIT_INDEX" val="1_8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  <p:tag name="KSO_WM_UNIT_VALUE" val="12"/>
</p:tagLst>
</file>

<file path=ppt/tags/tag8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f*1_8_1"/>
  <p:tag name="KSO_WM_UNIT_INDEX" val="1_8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  <p:tag name="KSO_WM_UNIT_VALUE" val="45"/>
</p:tagLst>
</file>

<file path=ppt/tags/tag8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7*l_h_i*1_7_2"/>
  <p:tag name="KSO_WM_UNIT_INDEX" val="1_7_2"/>
  <p:tag name="KSO_WM_UNIT_LAYERLEVEL" val="1_1_1"/>
  <p:tag name="KSO_WM_UNIT_TYPE" val="l_h_i"/>
</p:tagLst>
</file>

<file path=ppt/tags/tag8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8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f*1_7_1"/>
  <p:tag name="KSO_WM_UNIT_INDEX" val="1_7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8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i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6"/>
  <p:tag name="KSO_WM_UNIT_SUBTYPE" val="d"/>
  <p:tag name="KSO_WM_UNIT_TEXT_FILL_FORE_SCHEMECOLOR_INDEX" val="5"/>
  <p:tag name="KSO_WM_UNIT_TYPE" val="l_h_i"/>
</p:tagLst>
</file>

<file path=ppt/tags/tag8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i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5"/>
  <p:tag name="KSO_WM_UNIT_SUBTYPE" val="d"/>
  <p:tag name="KSO_WM_UNIT_TEXT_FILL_FORE_SCHEMECOLOR_INDEX" val="5"/>
  <p:tag name="KSO_WM_UNIT_TYPE" val="l_h_i"/>
</p:tagLst>
</file>

<file path=ppt/tags/tag8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i*1_8_1"/>
  <p:tag name="KSO_WM_UNIT_INDEX" val="1_8_1"/>
  <p:tag name="KSO_WM_UNIT_ISCONTENTSTITLE" val="0"/>
  <p:tag name="KSO_WM_UNIT_ISNUMDGMTITLE" val="0"/>
  <p:tag name="KSO_WM_UNIT_LAYERLEVEL" val="1_1_1"/>
  <p:tag name="KSO_WM_UNIT_NOCLEAR" val="0"/>
  <p:tag name="KSO_WM_UNIT_PRESET_TEXT" val="8"/>
  <p:tag name="KSO_WM_UNIT_SUBTYPE" val="d"/>
  <p:tag name="KSO_WM_UNIT_TEXT_FILL_FORE_SCHEMECOLOR_INDEX" val="5"/>
  <p:tag name="KSO_WM_UNIT_TYPE" val="l_h_i"/>
</p:tagLst>
</file>

<file path=ppt/tags/tag8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i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7"/>
  <p:tag name="KSO_WM_UNIT_SUBTYPE" val="d"/>
  <p:tag name="KSO_WM_UNIT_TEXT_FILL_FORE_SCHEMECOLOR_INDEX" val="5"/>
  <p:tag name="KSO_WM_UNIT_TYPE" val="l_h_i"/>
</p:tagLst>
</file>

<file path=ppt/tags/tag8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8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8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8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8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8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8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8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8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8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8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8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83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0">
      <vt:lpstr>Arial</vt:lpstr>
      <vt:lpstr>Calibri</vt:lpstr>
      <vt:lpstr>微软雅黑</vt:lpstr>
      <vt:lpstr>Wingdings</vt:lpstr>
      <vt:lpstr>+中文标题</vt:lpstr>
      <vt:lpstr>Calibri Light</vt:lpstr>
      <vt:lpstr>Office Theme</vt:lpstr>
      <vt:lpstr>酒店前台培训课件ppt</vt:lpstr>
      <vt:lpstr>目录</vt:lpstr>
      <vt:lpstr>单击添加章节标题</vt:lpstr>
      <vt:lpstr>酒店前台概述</vt:lpstr>
      <vt:lpstr>前台的定义与重要性</vt:lpstr>
      <vt:lpstr>前台员工职责与素质要求</vt:lpstr>
      <vt:lpstr>客房预订与接待</vt:lpstr>
      <vt:lpstr>预订流程与注意事项</vt:lpstr>
      <vt:lpstr>接待技巧与沟通技巧</vt:lpstr>
      <vt:lpstr>客房服务与管理</vt:lpstr>
      <vt:lpstr>客房清洁与整理流程</vt:lpstr>
      <vt:lpstr>客房设施维护与保养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2024-08-28T12:45:29.574</cp:lastPrinted>
  <dcterms:created xsi:type="dcterms:W3CDTF">2024-08-28T04:45:29Z</dcterms:created>
  <dcterms:modified xsi:type="dcterms:W3CDTF">2024-08-28T04:45:32Z</dcterms:modified>
</cp:coreProperties>
</file>