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549D89-6765-4BF1-8874-8532C35D2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8265C1-348C-4790-B145-8841E05ED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F8C7CA-1C98-4881-93C0-07BABA27D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0CA059-3F9B-4E25-9087-B66A84B31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035BA6-6534-4CCD-9240-0A35C154A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421ECE-DC3F-4C18-9168-0A0562E32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B8B3F1-D840-4F5C-B395-5166DCCB4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E304A9-BDC1-4737-AF8A-E62AA73F4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F1BF1A-9D00-4A92-8C36-15237A4FA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84C4BD-E007-4A84-8138-6D819CFD3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76DE8B-CA46-4090-B85A-B7E24F266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11503603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员工年会活动参与度与满足感分析与改进建议报告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员工年会活动参与度分析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员工年会活动满足感分析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员工年会活动存在的问题与不足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改进建议与措施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提高员工年会活动参与度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员工年会是企业内部重要的团队建设活动，参与度的高低直接影响活动的氛围和效果。通过本报告的分析与建议，旨在提高员工对年会活动的参与度。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增强员工满足感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员工满足感是企业员工工作积极性和忠诚度的重要因素。年会活动作为企业文化的重要体现，其成功与否对员工满足感产生显著影响。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员工年会活动参与度现状分析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通过对历年员工年会活动参与数据的收集与整理，分析员工参与度的现状及变化趋势。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员工满足感与年会活动关系探讨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结合员工满意度调查数据，分析年会活动对员工满足感的影响及作用机制。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提高员工年会活动参与度和满足感的改进建议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根据分析结果，提出针对性的改进建议，旨在提高员工年会活动的参与度和满足感。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员工年会活动参与度分析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根据年会活动签到记录，统计实际参与活动的员工人数。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参与人数统计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参与时间统计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互动环节参与统计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记录员工在年会活动中的停留时间，以评估员工对活动的投入程度。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统计员工在年会互动环节中的参与次数和表现，如游戏、抽奖等。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参与度数据统计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评估年会活动的内容和形式是否符合员工的兴趣和需求，以及是否具有吸引力。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活动内容与形式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分析年会活动的宣传和推广效果，包括宣传渠道、宣传内容等对员工参与度的影响。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活动宣传与推广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考虑员工个人特征，如年龄、性别、职位等，对参与度的潜在影响。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员工个人因素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参与度影响因素分析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不同群体参与度差异比较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部门间比较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比较不同部门员工在年会活动中的参与度，分析部门文化、工作内容等因素对参与度的影响。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年龄层比较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分析不同年龄层员工在年会活动中的参与度差异，探讨年龄因素对参与意愿的影响。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职位级别比较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比较不同职位级别员工在年会活动中的参与度，了解职位高低对参与积极性的影响。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员工年会活动满足感分析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根据调查结果，大部分员工对年会活动的整体安排、节目表演、奖品设置等方面表示满意。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虽然整体满意度较高，但仍有少数员工对活动流程、餐饮质量等方面提出了改进意见。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满足感调查结果概述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少数员工提出改进意见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整体满足感较高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奖品设置吸引力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调查结果显示，奖品的价值和实用性对员工满足感有重要影响。设置更具吸引力的奖品，如电子产品、旅游券等，能够提升员工的期待值和满足感。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活动内容丰富度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员工普遍认为，年会活动内容越丰富，他们的满足感越高。因此，增加互动环节、游戏、表演等多样化内容是提高员工满足感的关键。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活动组织流程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员工对活动组织的流畅度和细节安排也十分关注。确保活动流程紧凑有序、时间安排合理，以及提供周到的接待和服务，有助于提高员工的满足感。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满足感影响因素分析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https://d.book118.com/578115036033006023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2024-08-29T16:06:16.658</cp:lastPrinted>
  <dcterms:created xsi:type="dcterms:W3CDTF">2024-08-29T08:06:16Z</dcterms:created>
  <dcterms:modified xsi:type="dcterms:W3CDTF">2024-08-29T08:06:18Z</dcterms:modified>
</cp:coreProperties>
</file>