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C7194-C1F2-42FE-AF80-BE7BE12F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6B468-7C30-4B41-A022-F62E0698B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AA5D-ABFE-452D-A21C-B2E1B13EB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DEFDC-F7A8-4524-9B3B-634A2763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1032B3-FEAE-4B17-8688-2B87E6BFC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1B0C3E-3558-4B35-8966-87DA97A3D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457E49-41AA-4A3D-A812-99C6DC28E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98E21-ED52-443E-B333-E06E58FDD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E9A58-2F50-4DD9-9924-010E5BA45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69C16-D688-4BFB-BF58-14B10C74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6889A-882B-466B-B712-918C626AC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50571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乙脑预防知识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乙脑预防的重要性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乙脑疫苗接种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乙脑预防的宣传教育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68" r="301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乙脑的定义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该病主要通过蚊虫叮咬传播，多在夏秋季流行，以儿童和青少年为主要易感人群。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乙脑是一种由乙型脑炎病毒感染引起的急性传染病，主要侵犯中枢神经系统，引起脑炎。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乙脑的症状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乙脑的潜伏期一般为10-15天，发病时可能出现发热、头痛、恶心、呕吐、意识障碍、抽搐等症状。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严重病例可能出现高热、昏迷、惊厥等，甚至导致死亡。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乙脑主要通过蚊虫叮咬传播，其中亚洲虎蚊（白纹伊蚊）是其主要传播媒介。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病毒在蚊虫体内繁殖，通过叮咬将病毒传给人类。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乙脑的传播途径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控制疾病传播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20" b="3320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预防乙脑的意义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通过预防措施，可以有效控制乙脑病毒的传播，从而降低疾病的发生率和危害。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预防乙脑有利于保护广大群众的身体健康，避免因感染乙脑而导致的身体不适和心理压力。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减少乙脑病例有助于减轻医疗系统的负担，使得医疗资源能够更加合理地分配和使用。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乙脑病毒感染可能导致严重的神经系统症状，如头痛、呕吐、意识障碍等，甚至可能引发死亡。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长期后遗症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感染乙脑后，患者容易并发其他疾病，如心脏疾病、肺部感染等，增加治疗难度和风险。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部分乙脑康复者可能出现长期后遗症，如记忆力减退、肢体功能障碍等，影响生活质量。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乙脑的危害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推广和普及乙脑疫苗接种，提高人群免疫力，是预防乙脑的最有效手段。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通过防蚊措施和灭蚊工作，减少蚊虫叮咬传播乙脑病毒的风险。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防蚊灭蚊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加强公众对乙脑的认知和预防意识，提高自我保护能力。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乙脑预防的策略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乙脑预防措施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https://d.book118.com/578115057120006023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2024-08-30T13:29:57.838</cp:lastPrinted>
  <dcterms:created xsi:type="dcterms:W3CDTF">2024-08-30T05:29:57Z</dcterms:created>
  <dcterms:modified xsi:type="dcterms:W3CDTF">2024-08-30T05:29:59Z</dcterms:modified>
</cp:coreProperties>
</file>