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1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213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9EB4E-6B8B-4D7D-BBF7-5E5102405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C1E43-6504-450D-998B-54170E5D2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BF57B-A072-4257-B3F5-EC480CD69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838B2-D905-4FEB-A731-394661B6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3BE75-C31A-4D12-9A89-7565EA4F9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9C7B1-906E-4D41-B2D2-B999D20C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3CADD-6002-4E69-8896-462262F27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FECBC-B0FA-4455-9F62-29BD7E24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093E0-9D8A-4038-85B2-9CA5F521B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CC680-1EEC-475D-8A5A-637BAFEE3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4C544-3AFA-40C5-95D6-8F78C202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1163" r:id="rId2"/>
    <p:sldLayoutId id="2147511164" r:id="rId3"/>
    <p:sldLayoutId id="2147511165" r:id="rId4"/>
    <p:sldLayoutId id="2147511166" r:id="rId5"/>
    <p:sldLayoutId id="2147511167" r:id="rId6"/>
    <p:sldLayoutId id="2147511168" r:id="rId7"/>
    <p:sldLayoutId id="2147511169" r:id="rId8"/>
    <p:sldLayoutId id="2147511170" r:id="rId9"/>
    <p:sldLayoutId id="2147511171" r:id="rId10"/>
    <p:sldLayoutId id="21475111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ags" Target="../tags/tag164.xml" /><Relationship Id="rId26" Type="http://schemas.openxmlformats.org/officeDocument/2006/relationships/tags" Target="../tags/tag165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5143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时间管理的重要性</a:t>
            </a: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时间管理的原则</a:t>
            </a: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时间管理的技巧</a:t>
            </a: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时间管理在团队协作中的作用</a:t>
            </a: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时间管理的挑战与应对策略</a:t>
            </a: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时间管理的重要性</a:t>
            </a:r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提高工作效率</a:t>
            </a:r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时间管理有助于合理安排工作和生活，提高工作效率</a:t>
            </a: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时间管理有助于提高职业竞争力，获得更好的职业发展机会</a:t>
            </a: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合理规划时间可以增加自由时间，提高个人生活品质</a:t>
            </a: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有效的时间管理能够减少压力和焦虑，提高工作质量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减少压力和焦虑</a:t>
            </a:r>
          </a:p>
        </p:txBody>
      </p:sp>
      <p:sp>
        <p:nvSpPr>
          <p:cNvPr id="10491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时间管理有助于减少压力和焦虑，提高工作效率和生活质量。</a:t>
            </a:r>
          </a:p>
        </p:txBody>
      </p:sp>
      <p:sp>
        <p:nvSpPr>
          <p:cNvPr id="10492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合理规划时间可以避免拖延和紧急事务带来的紧张情绪。</a:t>
            </a:r>
          </a:p>
        </p:txBody>
      </p:sp>
      <p:sp>
        <p:nvSpPr>
          <p:cNvPr id="10492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通过时间管理，人们可以更好地掌控工作和生活，减轻心理负担。</a:t>
            </a:r>
          </a:p>
        </p:txBody>
      </p:sp>
      <p:sp>
        <p:nvSpPr>
          <p:cNvPr id="10492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时间管理有助于提高自我规划和组织能力，从而更好地应对各种挑战和压力。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https://d.book118.com/578115143103006027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目录</vt:lpstr>
      <vt:lpstr>添加章节标题</vt:lpstr>
      <vt:lpstr>时间管理的重要性</vt:lpstr>
      <vt:lpstr>提高工作效率</vt:lpstr>
      <vt:lpstr>减少压力和焦虑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2024-09-05T15:40:45.053</cp:lastPrinted>
  <dcterms:created xsi:type="dcterms:W3CDTF">2024-09-05T07:40:45Z</dcterms:created>
  <dcterms:modified xsi:type="dcterms:W3CDTF">2024-09-05T07:40:47Z</dcterms:modified>
</cp:coreProperties>
</file>