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CA2ABE-3559-450E-B110-AC82620568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68F448-BE41-446E-9DAA-68DE837BF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CBDD4A-33E4-451F-A88A-10E40288C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900718-4961-485D-8D64-0ECE569CC8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0E2863-67A2-47ED-9898-75BEEA3A38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025DE3-CEB9-44CB-8580-7C56F18495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2D4657-9D37-4C76-815D-088C299D40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46AAEC-2C9D-43DE-B1A8-5DFDD7C1C1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83CED2-7328-419D-82CF-C427795BA8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2C06F1-29A0-4D67-A915-9E105E27E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C0099A-0C98-4874-A7AE-1A467541E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11610405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生物材料在肺脏移植中的应用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引言：肺脏移植与生物材料概述
 生物材料种类及其在肺脏移植中的用途
 生物材料与肺脏移植的相容性和安全性
 生物材料在肺脏再生医学中的应用
 生物材料用于肺脏药物递送和靶向治疗
 生物材料在肺脏移植手术中的技术及应用
 生物材料在肺脏移植的临床试验与成果
 结论：生物材料在肺脏移植的前景与挑战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引言：肺脏移植与生物材料概述</a:t>
            </a:r>
          </a:p>
        </p:txBody>
      </p:sp>
      <p:sp>
        <p:nvSpPr>
          <p:cNvPr id="3" name="Subtitle 2"/>
          <p:cNvSpPr>
            <a:spLocks noGrp="1"/>
          </p:cNvSpPr>
          <p:nvPr>
            <p:ph type="subTitle" idx="1"/>
          </p:nvPr>
        </p:nvSpPr>
        <p:spPr/>
        <p:txBody>
          <a:bodyPr/>
          <a:lstStyle/>
          <a:p>
            <a:r>
              <a:t>生物材料在肺脏移植中的应用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引言：肺脏移植与生物材料概述</a:t>
            </a:r>
          </a:p>
        </p:txBody>
      </p:sp>
      <p:sp>
        <p:nvSpPr>
          <p:cNvPr id="3" name="Text Placeholder 2"/>
          <p:cNvSpPr>
            <a:spLocks noGrp="1"/>
          </p:cNvSpPr>
          <p:nvPr>
            <p:ph type="body" idx="1"/>
          </p:nvPr>
        </p:nvSpPr>
        <p:spPr/>
        <p:txBody>
          <a:bodyPr/>
          <a:lstStyle/>
          <a:p>
            <a:r>
              <a:t>肺脏移植现状与挑战</a:t>
            </a:r>
          </a:p>
        </p:txBody>
      </p:sp>
      <p:sp>
        <p:nvSpPr>
          <p:cNvPr id="4" name="Content Placeholder 3"/>
          <p:cNvSpPr>
            <a:spLocks noGrp="1"/>
          </p:cNvSpPr>
          <p:nvPr>
            <p:ph sz="half" idx="2"/>
          </p:nvPr>
        </p:nvSpPr>
        <p:spPr/>
        <p:txBody>
          <a:bodyPr/>
          <a:lstStyle/>
          <a:p>
            <a:r>
              <a:t>1.肺脏移植作为治疗终末期肺病的有效手段，受到供体短缺的挑战。</a:t>
            </a:r>
          </a:p>
          <a:p>
            <a:r>
              <a:t>2.生物材料的应用为肺脏移植提供了新的可能性，有助于解决供体短缺的问题。</a:t>
            </a:r>
          </a:p>
          <a:p>
            <a:r>
              <a:t>3.目前生物材料在肺脏移植中的研究与应用尚处于起步阶段，需要进一步的探索和研究。</a:t>
            </a:r>
          </a:p>
          <a:p/>
        </p:txBody>
      </p:sp>
      <p:sp>
        <p:nvSpPr>
          <p:cNvPr id="5" name="Text Placeholder 4"/>
          <p:cNvSpPr>
            <a:spLocks noGrp="1"/>
          </p:cNvSpPr>
          <p:nvPr>
            <p:ph type="body" idx="3"/>
          </p:nvPr>
        </p:nvSpPr>
        <p:spPr/>
        <p:txBody>
          <a:bodyPr/>
          <a:lstStyle/>
          <a:p>
            <a:r>
              <a:t>生物材料的种类与特性</a:t>
            </a:r>
          </a:p>
        </p:txBody>
      </p:sp>
      <p:sp>
        <p:nvSpPr>
          <p:cNvPr id="6" name="Content Placeholder 5"/>
          <p:cNvSpPr>
            <a:spLocks noGrp="1"/>
          </p:cNvSpPr>
          <p:nvPr>
            <p:ph sz="half" idx="4"/>
          </p:nvPr>
        </p:nvSpPr>
        <p:spPr/>
        <p:txBody>
          <a:bodyPr/>
          <a:lstStyle/>
          <a:p>
            <a:r>
              <a:t>1.生物材料种类繁多，包括天然生物材料和合成生物材料。</a:t>
            </a:r>
          </a:p>
          <a:p>
            <a:r>
              <a:t>2.不同的生物材料具有不同的特性，需要根据具体应用场景进行选择。</a:t>
            </a:r>
          </a:p>
          <a:p>
            <a:r>
              <a:t>3.生物材料具有良好的生物相容性和生物活性，有助于促进组织的再生和修复。</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引言：肺脏移植与生物材料概述</a:t>
            </a:r>
          </a:p>
        </p:txBody>
      </p:sp>
      <p:sp>
        <p:nvSpPr>
          <p:cNvPr id="3" name="Text Placeholder 2"/>
          <p:cNvSpPr>
            <a:spLocks noGrp="1"/>
          </p:cNvSpPr>
          <p:nvPr>
            <p:ph type="body" idx="1"/>
          </p:nvPr>
        </p:nvSpPr>
        <p:spPr/>
        <p:txBody>
          <a:bodyPr/>
          <a:lstStyle/>
          <a:p>
            <a:r>
              <a:t>生物材料在肺脏移植中的作用</a:t>
            </a:r>
          </a:p>
        </p:txBody>
      </p:sp>
      <p:sp>
        <p:nvSpPr>
          <p:cNvPr id="4" name="Content Placeholder 3"/>
          <p:cNvSpPr>
            <a:spLocks noGrp="1"/>
          </p:cNvSpPr>
          <p:nvPr>
            <p:ph sz="half" idx="2"/>
          </p:nvPr>
        </p:nvSpPr>
        <p:spPr/>
        <p:txBody>
          <a:bodyPr/>
          <a:lstStyle/>
          <a:p>
            <a:r>
              <a:t>1.生物材料可以作为支架，为肺组织再生提供支持和保护。</a:t>
            </a:r>
          </a:p>
          <a:p>
            <a:r>
              <a:t>2.生物材料可以携带生物活性因子，促进肺组织的再生和修复。</a:t>
            </a:r>
          </a:p>
          <a:p>
            <a:r>
              <a:t>3.生物材料可以减轻免疫排斥反应，提高移植成活率。</a:t>
            </a:r>
          </a:p>
          <a:p/>
        </p:txBody>
      </p:sp>
      <p:sp>
        <p:nvSpPr>
          <p:cNvPr id="5" name="Text Placeholder 4"/>
          <p:cNvSpPr>
            <a:spLocks noGrp="1"/>
          </p:cNvSpPr>
          <p:nvPr>
            <p:ph type="body" idx="3"/>
          </p:nvPr>
        </p:nvSpPr>
        <p:spPr/>
        <p:txBody>
          <a:bodyPr/>
          <a:lstStyle/>
          <a:p>
            <a:r>
              <a:t>生物材料在肺脏移植中的研究进展</a:t>
            </a:r>
          </a:p>
        </p:txBody>
      </p:sp>
      <p:sp>
        <p:nvSpPr>
          <p:cNvPr id="6" name="Content Placeholder 5"/>
          <p:cNvSpPr>
            <a:spLocks noGrp="1"/>
          </p:cNvSpPr>
          <p:nvPr>
            <p:ph sz="half" idx="4"/>
          </p:nvPr>
        </p:nvSpPr>
        <p:spPr/>
        <p:txBody>
          <a:bodyPr/>
          <a:lstStyle/>
          <a:p>
            <a:r>
              <a:t>1.目前已有多种生物材料在肺脏移植研究中得到应用，取得了一定的研究成果。</a:t>
            </a:r>
          </a:p>
          <a:p>
            <a:r>
              <a:t>2.生物材料的研究和应用不断深入，为未来肺脏移植的发展提供了新的思路和途径。</a:t>
            </a:r>
          </a:p>
          <a:p>
            <a:r>
              <a:t>3.随着生物技术的不断发展，生物材料在肺脏移植中的应用前景广阔。</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引言：肺脏移植与生物材料概述</a:t>
            </a:r>
          </a:p>
        </p:txBody>
      </p:sp>
      <p:sp>
        <p:nvSpPr>
          <p:cNvPr id="3" name="Text Placeholder 2"/>
          <p:cNvSpPr>
            <a:spLocks noGrp="1"/>
          </p:cNvSpPr>
          <p:nvPr>
            <p:ph type="body" idx="1"/>
          </p:nvPr>
        </p:nvSpPr>
        <p:spPr/>
        <p:txBody>
          <a:bodyPr/>
          <a:lstStyle/>
          <a:p>
            <a:r>
              <a:t>生物材料在肺脏移植中的临床应用</a:t>
            </a:r>
          </a:p>
        </p:txBody>
      </p:sp>
      <p:sp>
        <p:nvSpPr>
          <p:cNvPr id="4" name="Content Placeholder 3"/>
          <p:cNvSpPr>
            <a:spLocks noGrp="1"/>
          </p:cNvSpPr>
          <p:nvPr>
            <p:ph sz="half" idx="2"/>
          </p:nvPr>
        </p:nvSpPr>
        <p:spPr/>
        <p:txBody>
          <a:bodyPr/>
          <a:lstStyle/>
          <a:p>
            <a:r>
              <a:t>1.目前生物材料在肺脏移植中的临床应用尚处于探索阶段，需要进一步验证其安全性和有效性。</a:t>
            </a:r>
          </a:p>
          <a:p>
            <a:r>
              <a:t>2.临床应用中需要充分考虑患者的具体情况和手术操作的安全性。</a:t>
            </a:r>
          </a:p>
          <a:p>
            <a:r>
              <a:t>3.随着研究的不断深入和技术的不断提高，生物材料在肺脏移植中的临床应用将会越来越广泛。</a:t>
            </a:r>
          </a:p>
          <a:p/>
        </p:txBody>
      </p:sp>
      <p:sp>
        <p:nvSpPr>
          <p:cNvPr id="5" name="Text Placeholder 4"/>
          <p:cNvSpPr>
            <a:spLocks noGrp="1"/>
          </p:cNvSpPr>
          <p:nvPr>
            <p:ph type="body" idx="3"/>
          </p:nvPr>
        </p:nvSpPr>
        <p:spPr/>
        <p:txBody>
          <a:bodyPr/>
          <a:lstStyle/>
          <a:p>
            <a:r>
              <a:t>总结与展望</a:t>
            </a:r>
          </a:p>
        </p:txBody>
      </p:sp>
      <p:sp>
        <p:nvSpPr>
          <p:cNvPr id="6" name="Content Placeholder 5"/>
          <p:cNvSpPr>
            <a:spLocks noGrp="1"/>
          </p:cNvSpPr>
          <p:nvPr>
            <p:ph sz="half" idx="4"/>
          </p:nvPr>
        </p:nvSpPr>
        <p:spPr/>
        <p:txBody>
          <a:bodyPr/>
          <a:lstStyle/>
          <a:p>
            <a:r>
              <a:t>1.生物材料在肺脏移植中的应用为解决供体短缺问题提供了新的可能性。</a:t>
            </a:r>
          </a:p>
          <a:p>
            <a:r>
              <a:t>2.目前生物材料的研究和应用尚处于起步阶段，需要进一步的探索和研究。</a:t>
            </a:r>
          </a:p>
          <a:p>
            <a:r>
              <a:t>3.随着技术的不断提高和研究的不断深入，相信未来生物材料在肺脏移植中的应用将会更加广泛和有效。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生物材料种类及其在肺脏移植中的用途</a:t>
            </a:r>
          </a:p>
        </p:txBody>
      </p:sp>
      <p:sp>
        <p:nvSpPr>
          <p:cNvPr id="3" name="Subtitle 2"/>
          <p:cNvSpPr>
            <a:spLocks noGrp="1"/>
          </p:cNvSpPr>
          <p:nvPr>
            <p:ph type="subTitle" idx="1"/>
          </p:nvPr>
        </p:nvSpPr>
        <p:spPr/>
        <p:txBody>
          <a:bodyPr/>
          <a:lstStyle/>
          <a:p>
            <a:r>
              <a:t>生物材料在肺脏移植中的应用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生物材料种类及其在肺脏移植中的用途</a:t>
            </a:r>
          </a:p>
        </p:txBody>
      </p:sp>
      <p:sp>
        <p:nvSpPr>
          <p:cNvPr id="3" name="Text Placeholder 2"/>
          <p:cNvSpPr>
            <a:spLocks noGrp="1"/>
          </p:cNvSpPr>
          <p:nvPr>
            <p:ph type="body" idx="1"/>
          </p:nvPr>
        </p:nvSpPr>
        <p:spPr/>
        <p:txBody>
          <a:bodyPr/>
          <a:lstStyle/>
          <a:p>
            <a:r>
              <a:t>生物材料种类</a:t>
            </a:r>
          </a:p>
        </p:txBody>
      </p:sp>
      <p:sp>
        <p:nvSpPr>
          <p:cNvPr id="4" name="Content Placeholder 3"/>
          <p:cNvSpPr>
            <a:spLocks noGrp="1"/>
          </p:cNvSpPr>
          <p:nvPr>
            <p:ph sz="half" idx="2"/>
          </p:nvPr>
        </p:nvSpPr>
        <p:spPr/>
        <p:txBody>
          <a:bodyPr/>
          <a:lstStyle/>
          <a:p>
            <a:r>
              <a:t>1.生物材料包括天然生物材料和合成生物材料。天然生物材料如胶原蛋白、透明质酸等，具有良好的生物相容性和生物活性；合成生物材料如聚合物、陶瓷等，具有可定制性和机械性能。</a:t>
            </a:r>
          </a:p>
          <a:p>
            <a:r>
              <a:t>2.在肺脏移植中，生物材料主要用于构建支气管、血管等组织结构，以及作为载体携带药物或细胞等治疗手段。</a:t>
            </a:r>
          </a:p>
          <a:p/>
        </p:txBody>
      </p:sp>
      <p:sp>
        <p:nvSpPr>
          <p:cNvPr id="5" name="Text Placeholder 4"/>
          <p:cNvSpPr>
            <a:spLocks noGrp="1"/>
          </p:cNvSpPr>
          <p:nvPr>
            <p:ph type="body" idx="3"/>
          </p:nvPr>
        </p:nvSpPr>
        <p:spPr/>
        <p:txBody>
          <a:bodyPr/>
          <a:lstStyle/>
          <a:p>
            <a:r>
              <a:t>生物材料在肺脏移植中的用途</a:t>
            </a:r>
          </a:p>
        </p:txBody>
      </p:sp>
      <p:sp>
        <p:nvSpPr>
          <p:cNvPr id="6" name="Content Placeholder 5"/>
          <p:cNvSpPr>
            <a:spLocks noGrp="1"/>
          </p:cNvSpPr>
          <p:nvPr>
            <p:ph sz="half" idx="4"/>
          </p:nvPr>
        </p:nvSpPr>
        <p:spPr/>
        <p:txBody>
          <a:bodyPr/>
          <a:lstStyle/>
          <a:p>
            <a:r>
              <a:t>1.生物材料可作为支架材料，用于构建人造肺或修复受损肺组织。其可提供良好的机械支持和生物相容性，促进组织再生和修复。</a:t>
            </a:r>
          </a:p>
          <a:p>
            <a:r>
              <a:t>2.生物材料可作为药物载体，携带抗炎、抗免疫排斥等药物，提高药物治疗的效果和降低副作用。</a:t>
            </a:r>
          </a:p>
          <a:p>
            <a:r>
              <a:t>3.生物材料可携带干细胞或基因等治疗手段，促进肺脏的自我修复和再生，为肺脏移植提供新的治疗思路和方法。</a:t>
            </a:r>
          </a:p>
          <a:p>
            <a:r>
              <a:t>以上内容仅供参考，建议查阅专业文献和资料以获取更加全面和准确的信息。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生物材料与肺脏移植的相容性和安全性</a:t>
            </a:r>
          </a:p>
        </p:txBody>
      </p:sp>
      <p:sp>
        <p:nvSpPr>
          <p:cNvPr id="3" name="Subtitle 2"/>
          <p:cNvSpPr>
            <a:spLocks noGrp="1"/>
          </p:cNvSpPr>
          <p:nvPr>
            <p:ph type="subTitle" idx="1"/>
          </p:nvPr>
        </p:nvSpPr>
        <p:spPr/>
        <p:txBody>
          <a:bodyPr/>
          <a:lstStyle/>
          <a:p>
            <a:r>
              <a:t>生物材料在肺脏移植中的应用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生物材料与肺脏移植的相容性和安全性</a:t>
            </a:r>
          </a:p>
        </p:txBody>
      </p:sp>
      <p:sp>
        <p:nvSpPr>
          <p:cNvPr id="3" name="Content Placeholder 2"/>
          <p:cNvSpPr>
            <a:spLocks noGrp="1"/>
          </p:cNvSpPr>
          <p:nvPr>
            <p:ph sz="half" idx="2"/>
          </p:nvPr>
        </p:nvSpPr>
        <p:spPr/>
        <p:txBody>
          <a:bodyPr/>
          <a:lstStyle/>
          <a:p>
            <a:r>
              <a:t>1.生物材料在肺脏移植中需要具有良好的生物相容性，以减少免疫排斥反应和炎症反应。</a:t>
            </a:r>
          </a:p>
          <a:p>
            <a:r>
              <a:t>2.选择生物相容性好的材料，如聚合物、陶瓷和生物降解材料等，可提高移植成功率。</a:t>
            </a:r>
          </a:p>
          <a:p>
            <a:r>
              <a:t>3.通过表面改性和生物功能化等方法，可进一步改善生物材料的相容性，提高其与肺组织的整合程度。</a:t>
            </a:r>
          </a:p>
          <a:p/>
        </p:txBody>
      </p:sp>
      <p:sp>
        <p:nvSpPr>
          <p:cNvPr id="4" name="Text Placeholder 3"/>
          <p:cNvSpPr>
            <a:spLocks noGrp="1"/>
          </p:cNvSpPr>
          <p:nvPr>
            <p:ph type="body" idx="3"/>
          </p:nvPr>
        </p:nvSpPr>
        <p:spPr/>
        <p:txBody>
          <a:bodyPr/>
          <a:lstStyle/>
          <a:p>
            <a:r>
              <a:t>生物材料的机械性能与肺脏的匹配性</a:t>
            </a:r>
          </a:p>
        </p:txBody>
      </p:sp>
      <p:sp>
        <p:nvSpPr>
          <p:cNvPr id="5" name="Content Placeholder 4"/>
          <p:cNvSpPr>
            <a:spLocks noGrp="1"/>
          </p:cNvSpPr>
          <p:nvPr>
            <p:ph sz="half" idx="4"/>
          </p:nvPr>
        </p:nvSpPr>
        <p:spPr/>
        <p:txBody>
          <a:bodyPr/>
          <a:lstStyle/>
          <a:p>
            <a:r>
              <a:t>1.生物材料的机械性能需要与肺脏组织相匹配，以确保移植后的正常生理功能。</a:t>
            </a:r>
          </a:p>
          <a:p>
            <a:r>
              <a:t>2.通过设计和调控生物材料的结构、组成和加工方法，可获得与肺脏组织相匹配的机械性能。</a:t>
            </a:r>
          </a:p>
          <a:p>
            <a:r>
              <a:t>3.在动物模型中验证生物材料的机械性能与肺脏的匹配性，可为临床应用提供依据。</a:t>
            </a:r>
          </a:p>
          <a:p/>
        </p:txBody>
      </p:sp>
      <p:sp>
        <p:nvSpPr>
          <p:cNvPr id="6" name="Text Placeholder 5"/>
          <p:cNvSpPr>
            <a:spLocks noGrp="1"/>
          </p:cNvSpPr>
          <p:nvPr>
            <p:ph type="body" idx="1"/>
          </p:nvPr>
        </p:nvSpPr>
        <p:spPr/>
        <p:txBody>
          <a:bodyPr/>
          <a:lstStyle/>
          <a:p>
            <a:r>
              <a:t>生物材料的生物相容性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生物材料与肺脏移植的相容性和安全性</a:t>
            </a:r>
          </a:p>
        </p:txBody>
      </p:sp>
      <p:sp>
        <p:nvSpPr>
          <p:cNvPr id="3" name="Text Placeholder 2"/>
          <p:cNvSpPr>
            <a:spLocks noGrp="1"/>
          </p:cNvSpPr>
          <p:nvPr>
            <p:ph type="body" idx="1"/>
          </p:nvPr>
        </p:nvSpPr>
        <p:spPr/>
        <p:txBody>
          <a:bodyPr/>
          <a:lstStyle/>
          <a:p>
            <a:r>
              <a:t>生物材料的安全性评估</a:t>
            </a:r>
          </a:p>
        </p:txBody>
      </p:sp>
      <p:sp>
        <p:nvSpPr>
          <p:cNvPr id="4" name="Content Placeholder 3"/>
          <p:cNvSpPr>
            <a:spLocks noGrp="1"/>
          </p:cNvSpPr>
          <p:nvPr>
            <p:ph sz="half" idx="2"/>
          </p:nvPr>
        </p:nvSpPr>
        <p:spPr/>
        <p:txBody>
          <a:bodyPr/>
          <a:lstStyle/>
          <a:p>
            <a:r>
              <a:t>1.对用于肺脏移植的生物材料进行严格的安全性评估，包括生物毒性、致敏性和致癌性等方面的检测。</a:t>
            </a:r>
          </a:p>
          <a:p>
            <a:r>
              <a:t>2.建立完善的安全性评估标准和程序，确保生物材料在临床应用前的安全性和可靠性。</a:t>
            </a:r>
          </a:p>
          <a:p>
            <a:r>
              <a:t>3.对已经进行临床应用的生物材料进行长期跟踪和监测，及时发现并处理可能出现的安全问题。</a:t>
            </a:r>
          </a:p>
          <a:p/>
        </p:txBody>
      </p:sp>
      <p:sp>
        <p:nvSpPr>
          <p:cNvPr id="5" name="Text Placeholder 4"/>
          <p:cNvSpPr>
            <a:spLocks noGrp="1"/>
          </p:cNvSpPr>
          <p:nvPr>
            <p:ph type="body" idx="3"/>
          </p:nvPr>
        </p:nvSpPr>
        <p:spPr/>
        <p:txBody>
          <a:bodyPr/>
          <a:lstStyle/>
          <a:p>
            <a:r>
              <a:t>生物材料的免疫调节功能</a:t>
            </a:r>
          </a:p>
        </p:txBody>
      </p:sp>
      <p:sp>
        <p:nvSpPr>
          <p:cNvPr id="6" name="Content Placeholder 5"/>
          <p:cNvSpPr>
            <a:spLocks noGrp="1"/>
          </p:cNvSpPr>
          <p:nvPr>
            <p:ph sz="half" idx="4"/>
          </p:nvPr>
        </p:nvSpPr>
        <p:spPr/>
        <p:txBody>
          <a:bodyPr/>
          <a:lstStyle/>
          <a:p>
            <a:r>
              <a:t>1.生物材料在肺脏移植中具有一定的免疫调节功能，可减轻免疫排斥反应。</a:t>
            </a:r>
          </a:p>
          <a:p>
            <a:r>
              <a:t>2.通过设计和调控生物材料的表面性质和生物功能，可进一步增强其免疫调节功能。</a:t>
            </a:r>
          </a:p>
          <a:p>
            <a:r>
              <a:t>3.研究生物材料与免疫系统的相互作用机制，为优化免疫调节功能提供依据。</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生物材料与肺脏移植的相容性和安全性</a:t>
            </a:r>
          </a:p>
        </p:txBody>
      </p:sp>
      <p:sp>
        <p:nvSpPr>
          <p:cNvPr id="3" name="Content Placeholder 2"/>
          <p:cNvSpPr>
            <a:spLocks noGrp="1"/>
          </p:cNvSpPr>
          <p:nvPr>
            <p:ph sz="half" idx="2"/>
          </p:nvPr>
        </p:nvSpPr>
        <p:spPr/>
        <p:txBody>
          <a:bodyPr/>
          <a:lstStyle/>
          <a:p>
            <a:r>
              <a:t>1.发展生物相容性好、机械性能优越、具有免疫调节功能的生物材料制备与加工技术。</a:t>
            </a:r>
          </a:p>
          <a:p>
            <a:r>
              <a:t>2.探索新的生物材料来源和制备方法，提高生产效率，降低生产成本。</a:t>
            </a:r>
          </a:p>
          <a:p>
            <a:r>
              <a:t>3.建立完善的生物材料质量控制体系，确保批间一致性和稳定性。</a:t>
            </a:r>
          </a:p>
          <a:p/>
        </p:txBody>
      </p:sp>
      <p:sp>
        <p:nvSpPr>
          <p:cNvPr id="4" name="Text Placeholder 3"/>
          <p:cNvSpPr>
            <a:spLocks noGrp="1"/>
          </p:cNvSpPr>
          <p:nvPr>
            <p:ph type="body" idx="3"/>
          </p:nvPr>
        </p:nvSpPr>
        <p:spPr/>
        <p:txBody>
          <a:bodyPr/>
          <a:lstStyle/>
          <a:p>
            <a:r>
              <a:t>临床应用与长期效果评估</a:t>
            </a:r>
          </a:p>
        </p:txBody>
      </p:sp>
      <p:sp>
        <p:nvSpPr>
          <p:cNvPr id="5" name="Content Placeholder 4"/>
          <p:cNvSpPr>
            <a:spLocks noGrp="1"/>
          </p:cNvSpPr>
          <p:nvPr>
            <p:ph sz="half" idx="4"/>
          </p:nvPr>
        </p:nvSpPr>
        <p:spPr/>
        <p:txBody>
          <a:bodyPr/>
          <a:lstStyle/>
          <a:p>
            <a:r>
              <a:t>1.在严格的监管下开展生物材料在肺脏移植中的临床应用，确保患者安全。</a:t>
            </a:r>
          </a:p>
          <a:p>
            <a:r>
              <a:t>2.对移植后进行长期跟踪和监测，评估生物材料的长期效果和安全性。</a:t>
            </a:r>
          </a:p>
          <a:p>
            <a:r>
              <a:t>3.根据临床反馈不断优化生物材料和手术方案，提高肺脏移植的成功率和患者生活质量。</a:t>
            </a:r>
          </a:p>
        </p:txBody>
      </p:sp>
      <p:sp>
        <p:nvSpPr>
          <p:cNvPr id="6" name="Text Placeholder 5"/>
          <p:cNvSpPr>
            <a:spLocks noGrp="1"/>
          </p:cNvSpPr>
          <p:nvPr>
            <p:ph type="body" idx="1"/>
          </p:nvPr>
        </p:nvSpPr>
        <p:spPr/>
        <p:txBody>
          <a:bodyPr/>
          <a:lstStyle/>
          <a:p>
            <a:r>
              <a:t>生物材料的制备与加工技术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生物材料在肺脏再生医学中的应用</a:t>
            </a:r>
          </a:p>
        </p:txBody>
      </p:sp>
      <p:sp>
        <p:nvSpPr>
          <p:cNvPr id="3" name="Subtitle 2"/>
          <p:cNvSpPr>
            <a:spLocks noGrp="1"/>
          </p:cNvSpPr>
          <p:nvPr>
            <p:ph type="subTitle" idx="1"/>
          </p:nvPr>
        </p:nvSpPr>
        <p:spPr/>
        <p:txBody>
          <a:bodyPr/>
          <a:lstStyle/>
          <a:p>
            <a:r>
              <a:t>生物材料在肺脏移植中的应用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生物材料在肺脏再生医学中的应用</a:t>
            </a:r>
          </a:p>
        </p:txBody>
      </p:sp>
      <p:sp>
        <p:nvSpPr>
          <p:cNvPr id="3" name="Text Placeholder 2"/>
          <p:cNvSpPr>
            <a:spLocks noGrp="1"/>
          </p:cNvSpPr>
          <p:nvPr>
            <p:ph type="body" idx="1"/>
          </p:nvPr>
        </p:nvSpPr>
        <p:spPr/>
        <p:txBody>
          <a:bodyPr/>
          <a:lstStyle/>
          <a:p>
            <a:r>
              <a:t>生物材料在肺脏组织工程中的应用</a:t>
            </a:r>
          </a:p>
        </p:txBody>
      </p:sp>
      <p:sp>
        <p:nvSpPr>
          <p:cNvPr id="4" name="Content Placeholder 3"/>
          <p:cNvSpPr>
            <a:spLocks noGrp="1"/>
          </p:cNvSpPr>
          <p:nvPr>
            <p:ph sz="half" idx="2"/>
          </p:nvPr>
        </p:nvSpPr>
        <p:spPr/>
        <p:txBody>
          <a:bodyPr/>
          <a:lstStyle/>
          <a:p>
            <a:r>
              <a:t>1.生物材料作为支架，为肺脏细胞提供生长空间。选择合适的生物材料，能够模拟肺脏的微环境，有利于细胞的分化和生长。</a:t>
            </a:r>
          </a:p>
          <a:p>
            <a:r>
              <a:t>2.利用生物材料搭载生长因子或药物，促进肺脏细胞的增殖和分化，提高再生效率。</a:t>
            </a:r>
          </a:p>
          <a:p>
            <a:r>
              <a:t>3.通过生物材料的设计和控制释放技术，实现生长因子或药物在肺脏内的缓释和长效作用。</a:t>
            </a:r>
          </a:p>
          <a:p/>
        </p:txBody>
      </p:sp>
      <p:sp>
        <p:nvSpPr>
          <p:cNvPr id="5" name="Text Placeholder 4"/>
          <p:cNvSpPr>
            <a:spLocks noGrp="1"/>
          </p:cNvSpPr>
          <p:nvPr>
            <p:ph type="body" idx="3"/>
          </p:nvPr>
        </p:nvSpPr>
        <p:spPr/>
        <p:txBody>
          <a:bodyPr/>
          <a:lstStyle/>
          <a:p>
            <a:r>
              <a:t>生物材料在肺脏损伤修复中的应用</a:t>
            </a:r>
          </a:p>
        </p:txBody>
      </p:sp>
      <p:sp>
        <p:nvSpPr>
          <p:cNvPr id="6" name="Content Placeholder 5"/>
          <p:cNvSpPr>
            <a:spLocks noGrp="1"/>
          </p:cNvSpPr>
          <p:nvPr>
            <p:ph sz="half" idx="4"/>
          </p:nvPr>
        </p:nvSpPr>
        <p:spPr/>
        <p:txBody>
          <a:bodyPr/>
          <a:lstStyle/>
          <a:p>
            <a:r>
              <a:t>1.生物材料可以作为载体，携带修复肺脏损伤的细胞，如干细胞或祖细胞，将其输送到损伤部位。</a:t>
            </a:r>
          </a:p>
          <a:p>
            <a:r>
              <a:t>2.利用生物材料的生物活性，促进损伤部位的炎症反应和组织修复。</a:t>
            </a:r>
          </a:p>
          <a:p>
            <a:r>
              <a:t>3.通过生物材料与细胞的相互作用，调节免疫反应，降低免疫排斥，提高修复效果。</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https://d.book118.com/578116104057006025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引言：肺脏移植与生物材料概述</vt:lpstr>
      <vt:lpstr> 引言：肺脏移植与生物材料概述</vt:lpstr>
      <vt:lpstr> 引言：肺脏移植与生物材料概述</vt:lpstr>
      <vt:lpstr> 引言：肺脏移植与生物材料概述</vt:lpstr>
      <vt:lpstr> 生物材料种类及其在肺脏移植中的用途</vt:lpstr>
      <vt:lpstr> 生物材料种类及其在肺脏移植中的用途</vt:lpstr>
      <vt:lpstr> 生物材料与肺脏移植的相容性和安全性</vt:lpstr>
      <vt:lpstr> 生物材料与肺脏移植的相容性和安全性</vt:lpstr>
      <vt:lpstr> 生物材料与肺脏移植的相容性和安全性</vt:lpstr>
      <vt:lpstr> 生物材料与肺脏移植的相容性和安全性</vt:lpstr>
      <vt:lpstr> 生物材料在肺脏再生医学中的应用</vt:lpstr>
      <vt:lpstr> 生物材料在肺脏再生医学中的应用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2024-09-02T02:39:14.170</cp:lastPrinted>
  <dcterms:created xsi:type="dcterms:W3CDTF">2024-09-01T18:39:14Z</dcterms:created>
  <dcterms:modified xsi:type="dcterms:W3CDTF">2024-09-01T18:39:16Z</dcterms:modified>
</cp:coreProperties>
</file>