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3DB96-9228-4923-9767-54B08418E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7F75E-1C9C-46C9-9381-68FC59547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10FFF-0C71-460B-9666-98F8C2443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ECA50-56A7-4177-A93A-4BEDE8255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2337A2-4744-4D58-AAC8-43D3980F6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6D15E6-DE9F-43BB-B532-E88336D77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E1E852-3AC8-4499-8CDA-F187A010F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BCEDA3-1097-4FAB-B17E-7052E67CE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8170E-205C-46A8-9CD7-49925A106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384C2-E513-429D-8896-C9F98682D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D82FE-422A-4095-AF28-8094EBF3A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1613113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桥梁工程施工验收规范技术规定与标准解析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技术规定与标准解析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417" r="15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通过施工验收规范技术规定与标准的解析，可以有效保证桥梁工程的质量和安全性能，降低工程事故风险。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确保桥梁工程质量和安全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通过规范施工过程和验收标准，可以提高桥梁工程的耐久性和可靠性，延长其使用寿命。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提高桥梁工程耐久性和可靠性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对施工验收规范技术规定与标准的解析，有助于推动桥梁工程施工技术的进步和创新。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促进桥梁工程施工技术进步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适用于各类新建、改建和扩建的桥梁工程。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适用于不同规模、不同跨度、不同类型的桥梁工程。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适用于桥梁工程施工的全过程，包括施工准备、施工过程和竣工验收等阶段。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规范技术规定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标准解析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术语和定义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指跨越河流、湖泊、海峡、山谷或其他障碍物的建筑物，由桥墩、桥跨结构、桥面等部分组成。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指对桥梁工程施工质量的检验和评估，包括施工过程中的检验和竣工后的验收。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指对桥梁工程施工验收规范技术规定与标准的详细解读和分析。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指对桥梁工程施工和验收过程中的技术要求和规定。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施工现场布置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材料与设备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根据工程规模、地质条件、环境因素等，制定详细的施工组织设计，包括施工计划、资源配置、安全保障等。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合理规划施工现场，设置临时设施，确保施工顺利进行。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根据设计要求，采购合格的建筑材料和施工设备，并进行检验和验收。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根据地质勘察资料，采用适当的施工方法，确保桥梁基础稳定。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基础施工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上部结构施工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按照设计图纸和规范要求，采用适当的施工方法，确保桥梁结构的整体性和稳定性。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采用先进的施工监控技术，实时监测桥梁施工过程中的变形、应力等参数，确保施工安全和质量。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施工方法与工艺要求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施工安全与环境保护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安全措施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制定完善的安全管理制度和操作规程，配备安全设施，确保施工过程的安全。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采取有效的环境保护措施，控制施工噪音、粉尘、废水的排放，减少对周围环境的影响。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申请验收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初步验收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正式验收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验收结论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验收程序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监理单位对桥梁进行初步验收，检查是否符合设计要求和施工规范。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施工单位完成桥梁施工后，向监理单位提出验收申请。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根据验收情况，给出合格或不合格的结论，并要求施工单位进行整改。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通过初步验收后，组织正式验收，对桥梁进行全面检查。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https://d.book118.com/578116131132006022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2024-08-29T04:15:21.086</cp:lastPrinted>
  <dcterms:created xsi:type="dcterms:W3CDTF">2024-08-28T20:15:21Z</dcterms:created>
  <dcterms:modified xsi:type="dcterms:W3CDTF">2024-08-28T20:15:23Z</dcterms:modified>
</cp:coreProperties>
</file>