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89A26-698A-4512-8AC8-3034D5B4D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8CB11-1889-47EE-80D3-53BA9BA30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83C36-EA39-4814-B48A-13C78044C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2842D-8A17-474A-A432-3439EDA18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7E7992-FA3E-45A5-B719-169566774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418EC2-9BB9-4C7E-B2F8-AFAD8353E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52BF97-BBDC-4812-AE2A-182F4C43A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FDEA8-007C-4FFB-AD3B-BCA4797A7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DF451-4DEF-4CCB-96D3-A468F807D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82FC7-3F77-4850-A495-F5FCEC2AB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95D38-0850-45E3-A101-DE6DEAD5F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0050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糖尿病病人护理PPT课件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糖尿病病人的自我管理与教育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糖尿病病人的生活建议与健康指导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糖尿病是一种常见的慢性代谢性疾病，主要由于体内胰岛素分泌不足或作用障碍引起的高血糖状态。根据病因和临床表现，糖尿病主要分为1型糖尿病、2型糖尿病、妊娠期糖尿病和其他特殊类型糖尿病。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以高血糖为特征的代谢性疾病，长期存在的高血糖会导致各种组织，特别是眼、肾、心脏、血管、神经的慢性损害、功能障碍。1型糖尿病多发生于青少年，由于胰岛素分泌不足，需要依赖胰岛素治疗。2型糖尿病多见于成年人，以胰岛素抵抗和胰岛素分泌不足为主要特征，需要饮食控制、运动和药物治疗。妊娠期糖尿病是指妊娠期间发生的糖代谢异常，需要特殊的治疗和管理。其他特殊类型糖尿病包括因基因突变、胰腺疾病等引起的糖尿病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糖尿病的病因复杂，主要包括遗传因素、环境因素和自身免疫等。典型症状为多饮、多尿、多食和消瘦，但不同类型糖尿病的症状有所不同。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主要包括遗传因素、环境因素和自身免疫等。遗传因素是指家族中有糖尿病病史的人更容易患病。环境因素包括不良的生活方式、缺乏运动、肥胖、长期精神压力等。自身免疫性疾病也可能导致1型糖尿病的发生。典型症状为多饮、多尿、多食和消瘦，即“三多一少”，但不同类型糖尿病的症状有所不同。1型糖尿病患者通常起病较急，症状明显，而2型糖尿病患者则可能无明显症状或症状较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总结词：糖尿病的诊断主要依据血糖水平，治疗方式包括饮食控制、运动疗法、药物治疗和自我监测等。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糖尿病的诊断主要依据血糖水平，包括空腹血糖和餐后2小时血糖。根据血糖水平和其他相关指标，医生可以确诊患者是否患有糖尿病。治疗方式包括饮食控制、运动疗法、药物治疗和自我监测等。饮食控制主要是减少高糖和高脂肪食物的摄入量，增加膳食纤维等低热量食物的摄入。运动疗法主要是进行适量的有氧运动，如快走、慢跑、游泳等，以改善胰岛素抵抗和增加肌肉对葡萄糖的摄取。药物治疗主要包括口服降糖药和胰岛素治疗，应根据患者的具体情况选择合适的药物。自我监测主要是定期监测血糖水平，记录饮食和运动情况，以便及时调整治疗方案和管理自己的健康状况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合理控制饮食是糖尿病病人护理的关键，需注意饮食的质和量，以及餐次的分配。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糖尿病病人应遵循低糖、低脂、高纤维的饮食原则，控制总热量摄入，合理分配碳水化合物、蛋白质和脂肪的比例。同时，注意饮食的多样性和营养均衡，多吃蔬菜、水果和全谷类食物，减少盐和糖的摄入。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00" r="239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适量的运动有助于控制血糖，减轻体重，提高身体代谢水平。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糖尿病病人应选择适合自己的运动方式，如散步、慢跑、太极拳等，避免剧烈运动。运动时应避免空腹状态，最好在餐后1-2小时进行，并随身携带糖果、饼干等食物以防低血糖。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按时按量服用药物是控制糖尿病的重要措施，病人需遵循医生的指导。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糖尿病病人应了解自己的用药方案，包括药物的名称、剂量、用法等，并严格按照医嘱服用。同时，要留意药物的不良反应，如有不适及时就医调整用药。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糖尿病是一种慢性疾病，病人容易产生焦虑、抑郁等情绪问题，需要进行心理支持和疏导。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糖尿病病人应保持乐观的心态，积极面对疾病。家属和社会应给予关心和支持，帮助病人减轻心理压力。同时，病人可通过心理咨询、放松训练等方式调节情绪，提高生活质量。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糖尿病并发症的预防与护理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https://d.book118.com/578120050014006032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2024-09-09T08:27:02.667</cp:lastPrinted>
  <dcterms:created xsi:type="dcterms:W3CDTF">2024-09-09T00:27:02Z</dcterms:created>
  <dcterms:modified xsi:type="dcterms:W3CDTF">2024-09-09T00:27:04Z</dcterms:modified>
</cp:coreProperties>
</file>