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4D625-302A-4B76-8C9B-D090BC44E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35E52-A4FC-47B9-9012-C9F9A8405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2A90F-648C-435E-BA36-ACE2EE1C6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DE60F-9A7E-4A4D-9D63-924C25FFD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CDB342-57F2-4876-A7B6-E2CCE46B0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D0CA5B-7761-443A-A7EB-8DAE8A905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DACC6F-D834-4B92-9A5D-80BA6EA25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CBFF4-3E36-41E3-9675-3EAB34492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D97F2-2EE3-4494-B281-DE3F7079D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E9FF4-EF48-451E-8CE0-2A990ECB1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926D4-38DE-4C5D-852C-B4D6A699D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20125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我身边的物联网课件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物联网概述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物联网技术体系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物联网产业发展现状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物联网应用案例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物联网未来趋势与挑战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物联网概述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物联网的定义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物联网是指通过信息传感设备，如射频识别、红外感应器、全球定位系统、激光扫描器等，按照约定的协议，对任何物品进行信息交换和通信，以实现智能化识别、定位、跟踪、监控和管理的一个网络。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物联网的基本特征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联网的基本特征是全面感知、可靠传输和智能处理。全面感知是指利用各种信息传感设备实时采集各种物品的信息；可靠传输是指通过各种通信网络将采集到的信息进行可靠传输；智能处理是指利用云计算、大数据等技术对采集到的信息进行处理，以实现智能化管理和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物联网的定义与概念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物联网的起源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物联网的概念起源于20世纪90年代，当时由于半导体技术、传感器技术、网络通信技术的发展，人们开始尝试将各种物品通过传感器、嵌入式系统、网络通信等技术进行连接，实现物品之间的信息交换和通信。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物联网的发展阶段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联网的发展可以分为三个阶段。第一阶段是萌芽期，主要是一些科研机构和企业在尝试和研究物联网技术。第二阶段是快速发展期，随着技术的进步和应用需求的增长，物联网开始在各个领域得到广泛应用。第三阶段是成熟期，物联网技术已经得到了广泛应用，各种应用场景不断涌现，形成了完整的产业链和商业模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物联网的发展历程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173" b="111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通过物联网技术将家庭中的各种设备连接起来，实现智能化控制和管理，提高生活质量和节约能源。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通过物联网技术实现工厂设备的自动化和智能化管理，提高生产效率和产品质量。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智能制造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通过物联网技术实现城市设施的智能化管理和监控，提高城市治理水平和公共服务质量。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智慧城市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通过物联网技术实现交通信号的智能化控制和车辆的智能化管理，提高交通运行效率和交通安全水平。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智能交通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物联网的应用领域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物联网技术体系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传感器是一种能够感受并传递信号的装置，在物联网中，传感器用于收集各种数据，如温度、湿度、压力、光照等。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射频识别技术是一种利用无线电波进行通信的技术，主要用于物品追踪和管理。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射频识别技术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42" r="1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物联网卡是一种用于物联网设备连接网络的通信模块，可以实现设备与云端之间的数据传输。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物联网卡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感知层技术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互联网技术是物联网的核心技术之一，它能够实现设备之间的相互通信。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583" r="22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通信协议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5G技术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物联网中常用的通信协议包括TCP/IP、HTTP、MQTT等，它们能够确保数据传输的稳定性和可靠性。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5G技术是新一代移动通信技术，它的带宽更高、速度更快，能够满足物联网中海量设备的通信需求。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网络层技术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大数据技术能够处理海量的数据，并提取出有价值的信息，为决策提供支持。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083" r="7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云计算技术能够提供弹性的计算和存储资源，为物联网应用提供支持。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AI技术能够实现智能化的应用，如智能家居、智能安防等。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AI技术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应用层技术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https://d.book118.com/578120125104006023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2024-08-30T08:52:20.877</cp:lastPrinted>
  <dcterms:created xsi:type="dcterms:W3CDTF">2024-08-30T00:52:20Z</dcterms:created>
  <dcterms:modified xsi:type="dcterms:W3CDTF">2024-08-30T00:52:22Z</dcterms:modified>
</cp:coreProperties>
</file>