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D23AF1-23BE-4B87-9A57-C665F4C7D1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0370FE-F1DF-4637-9E99-30BF6335BC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C8BBF5-E838-4B2A-854A-32D4F6BC36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80440D-7239-4779-8CAC-FA35A8A789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C8CF98-3BAC-4A12-AD0A-8B37A8C50D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1F8891-EF3A-44DE-8171-899E185FB9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257AF0-15A6-437F-AE95-AAA59F5C52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E8F1AC-3043-4ADA-9794-0095D213A3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2775E1-85C1-4187-9CE4-AC97D45F22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B6DA2A-EE8C-4A95-94C7-74462C6391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D57124-72F1-44EA-A57E-D496C6B60D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8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120131126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课件PPT最新公众号：护理知识与实践分享\n## 1.护理行业概述及发展现状\n### 1.1护理行业的起源与演变\n### 1.2护理行业的现状与市场需求\n### 1.3护理行业的发展趋势与未来展望\n## 2.护理基础知识与技能\n### 2.1人体结构与功能的基本知识\n### 2.2护理技能的基本操作与实践\n### 2.3护理知识与技能的现代发展\n## 3.临床护理实践与案例分析\n### 3.1内科护理实践与案例分析\n### 3.2外科护理实践与案例分析\n### 3.3其他科室护理实践与案例分析\n## 4.护理管理与团队协作\n### 4.1护理管理的理念与策略\n### 4.2护理团队的建设与协作\n### 4.3护理质量监控与持续改进\n## 5.护理教育与培训\n### 5.1护理教育的体系与课程设置\n### 5.2护理教育的教学方法与实践\n### 5.3护理教育的评价与反馈\n## 6.护理创新与科技发展\n### 6.1护理创新的理念与实践\n### 6.2护理科技的发展与应用\n### 6.3护理创新与科技发展的未来展望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3900"/>
              <a:t>护理课件PPT最新公众号：护理知识与实践分享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n-lt"/>
              </a:rPr>
              <a:t>CREATE TOGETHER</a:t>
            </a:r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1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护理行业概述及发展现状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01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02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0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护理行业的起源</a:t>
                </a:r>
                <a:endParaRPr/>
              </a:p>
            </p:txBody>
          </p:sp>
          <p:sp>
            <p:nvSpPr>
              <p:cNvPr id="20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古代护理：宗教、家庭、社会互助形式的护理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现代护理：19世纪工业革命后，护理逐渐成为一门专业</a:t>
                </a:r>
                <a:endParaRPr/>
              </a:p>
            </p:txBody>
          </p:sp>
        </p:grpSp>
        <p:grpSp>
          <p:nvGrpSpPr>
            <p:cNvPr id="205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0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护理行业的发展</a:t>
                </a:r>
                <a:endParaRPr/>
              </a:p>
            </p:txBody>
          </p:sp>
          <p:sp>
            <p:nvSpPr>
              <p:cNvPr id="20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南丁格尔时期：护理教育的奠基人，提倡科学护理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20世纪初：护理专业逐渐成熟，护理教育得到普及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21世纪：护理行业全球化发展，多元化护理服务</a:t>
                </a:r>
                <a:endParaRPr/>
              </a:p>
            </p:txBody>
          </p:sp>
        </p:grpSp>
        <p:grpSp>
          <p:nvGrpSpPr>
            <p:cNvPr id="208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0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护理行业的演变</a:t>
                </a:r>
                <a:endParaRPr/>
              </a:p>
            </p:txBody>
          </p:sp>
          <p:sp>
            <p:nvSpPr>
              <p:cNvPr id="210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从家庭护理到专业机构护理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从护理疾病到全面关注患者身心健康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从手工护理到智能化护理设备的应用</a:t>
                </a:r>
                <a:endParaRPr/>
              </a:p>
            </p:txBody>
          </p:sp>
        </p:grpSp>
      </p:grpSp>
      <p:sp>
        <p:nvSpPr>
          <p:cNvPr id="2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护理行业的起源与演变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护理行业的现状</a:t>
                </a:r>
                <a:endParaRPr/>
              </a:p>
            </p:txBody>
          </p:sp>
          <p:sp>
            <p:nvSpPr>
              <p:cNvPr id="21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护理人力资源紧张：全球护理人员短缺，需求与供应不平衡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护理服务质量参差不齐：护理水平受到地域、经济、教育等因素影响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护理教育与发展不平衡：护理教育投入不足，教育发展滞后</a:t>
                </a:r>
                <a:endParaRPr/>
              </a:p>
            </p:txBody>
          </p:sp>
          <p:sp>
            <p:nvSpPr>
              <p:cNvPr id="21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市场需求</a:t>
                </a:r>
                <a:endParaRPr/>
              </a:p>
            </p:txBody>
          </p:sp>
          <p:sp>
            <p:nvSpPr>
              <p:cNvPr id="22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老龄化社会的需求：老年人护理需求不断增加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慢性病的需求：慢性病患者的护理需求持续增长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健康教育的需求：人们越来越重视健康，护理服务需求不断扩大</a:t>
                </a:r>
                <a:endParaRPr/>
              </a:p>
            </p:txBody>
          </p:sp>
          <p:sp>
            <p:nvSpPr>
              <p:cNvPr id="22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护理行业的现状与市场需求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发展趋势</a:t>
                </a:r>
                <a:endParaRPr/>
              </a:p>
            </p:txBody>
          </p:sp>
          <p:sp>
            <p:nvSpPr>
              <p:cNvPr id="23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护理信息化：护理数据的收集、分析、应用，提高护理效率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护理个性化：根据患者需求，提供个性化的护理服务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护理全球化：护理行业的国际合作与交流，共享护理资源</a:t>
                </a:r>
                <a:endParaRPr/>
              </a:p>
            </p:txBody>
          </p:sp>
          <p:sp>
            <p:nvSpPr>
              <p:cNvPr id="23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未来展望</a:t>
                </a:r>
                <a:endParaRPr/>
              </a:p>
            </p:txBody>
          </p:sp>
          <p:sp>
            <p:nvSpPr>
              <p:cNvPr id="24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护理科技创新：新技术、新设备的应用，提高护理水平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护理教育普及：提高护理教育水平，培养更多优秀护理人才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护理行业发展：护理行业与其他行业的融合，拓展护理服务领域</a:t>
                </a:r>
                <a:endParaRPr/>
              </a:p>
            </p:txBody>
          </p:sp>
          <p:sp>
            <p:nvSpPr>
              <p:cNvPr id="24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护理行业的发展趋势与未来展望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49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50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护理基础知识与技能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人体结构知识</a:t>
                </a:r>
                <a:endParaRPr/>
              </a:p>
            </p:txBody>
          </p:sp>
          <p:sp>
            <p:nvSpPr>
              <p:cNvPr id="25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细胞与组织：细胞是生命活动的基本单位，组织是细胞组成的结构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器官与系统：器官是具有一定结构和功能的单位，系统是由多个器官组成的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人体各系统功能：如呼吸系统、循环系统、消化系统等，维持生命活动</a:t>
                </a:r>
                <a:endParaRPr/>
              </a:p>
            </p:txBody>
          </p:sp>
          <p:sp>
            <p:nvSpPr>
              <p:cNvPr id="25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人体功能知识</a:t>
                </a:r>
                <a:endParaRPr/>
              </a:p>
            </p:txBody>
          </p:sp>
          <p:sp>
            <p:nvSpPr>
              <p:cNvPr id="26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生理功能：如消化、吸收、呼吸、循环等功能，维持生命活动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免疫功能：免疫系统对抗病原体，保护机体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心理功能：如认知、情感、意志等功能，影响心理健康</a:t>
                </a:r>
                <a:endParaRPr/>
              </a:p>
            </p:txBody>
          </p:sp>
          <p:sp>
            <p:nvSpPr>
              <p:cNvPr id="26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人体结构与功能的基本知识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护理技能的基本操作与实践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基本护理技能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静脉输液：无菌技术、静脉穿刺、固定、输液观察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静脉采血：无菌技术、静脉穿刺、采血、止血、标本处理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护理换药：伤口评估、清洁、换药、包扎、观察</a:t>
                </a:r>
                <a:endParaRPr/>
              </a:p>
            </p:txBody>
          </p:sp>
          <p:pic>
            <p:nvPicPr>
              <p:cNvPr id="27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护理技能实践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护理操作实训：通过模拟人进行护理技能操作训练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临床实习：在临床环境中，跟随带教老师进行护理实践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护理案例分析：分析护理案例，提高护理技能应用能力</a:t>
                </a:r>
                <a:endParaRPr/>
              </a:p>
            </p:txBody>
          </p:sp>
          <p:pic>
            <p:nvPicPr>
              <p:cNvPr id="28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护理知识更新</a:t>
                </a:r>
                <a:endParaRPr/>
              </a:p>
            </p:txBody>
          </p:sp>
          <p:sp>
            <p:nvSpPr>
              <p:cNvPr id="28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新疾病认识：如慢性病、传染病、心理疾病等，提高护理水平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新技术学习：如护理信息化、护理机器人等，提高护理效率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新理念应用：如全人护理、人文关怀等，提高护理服务质量</a:t>
                </a:r>
                <a:endParaRPr/>
              </a:p>
            </p:txBody>
          </p:sp>
          <p:sp>
            <p:nvSpPr>
              <p:cNvPr id="28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护理技能发展</a:t>
                </a:r>
                <a:endParaRPr/>
              </a:p>
            </p:txBody>
          </p:sp>
          <p:sp>
            <p:nvSpPr>
              <p:cNvPr id="29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护理技能培训：通过培训提高护理技能水平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护理技能竞赛：通过竞赛提高护理技能应用能力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护理技能创新：在实践中探索新的护理技能，提高护理水平</a:t>
                </a:r>
                <a:endParaRPr/>
              </a:p>
            </p:txBody>
          </p:sp>
          <p:sp>
            <p:nvSpPr>
              <p:cNvPr id="29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护理知识与技能的现代发展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临床护理实践与案例分析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内科护理实践与案例分析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内科护理实践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呼吸系统疾病护理：如肺炎、哮喘、慢性阻塞性肺疾病等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心血管系统疾病护理：如高血压、冠心病、心力衰竭等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消化系统疾病护理：如胃炎、肝硬化、消化性溃疡等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案例分析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护理病例报告：分析护理病例，提高护理水平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护理案例分析：分析护理案例，提高护理技能应用能力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护理案例讨论：通过讨论提高护理案例分析能力</a:t>
                </a:r>
                <a:endParaRPr/>
              </a:p>
            </p:txBody>
          </p:sp>
          <p:pic>
            <p:nvPicPr>
              <p:cNvPr id="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外科护理实践与案例分析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外科护理实践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手术护理：如术前准备、术中配合、术后观察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创伤护理：如烧伤、烫伤、创伤感染等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肿瘤护理：如肿瘤手术、化疗、放疗等</a:t>
                </a:r>
                <a:endParaRPr/>
              </a:p>
            </p:txBody>
          </p:sp>
          <p:pic>
            <p:nvPicPr>
              <p:cNvPr id="2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案例分析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护理病例报告：分析护理病例，提高护理水平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护理案例分析：分析护理案例，提高护理技能应用能力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护理案例讨论：通过讨论提高护理案例分析能力</a:t>
                </a:r>
                <a:endParaRPr/>
              </a:p>
            </p:txBody>
          </p:sp>
          <p:pic>
            <p:nvPicPr>
              <p:cNvPr id="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其他科室护理实践与案例分析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其他科室护理实践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妇产科护理：如孕产妇护理、新生儿护理等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儿科护理：如新生儿护理、儿童疾病护理等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急诊科护理：如急诊抢救、灾害救援等</a:t>
                </a:r>
                <a:endParaRPr/>
              </a:p>
            </p:txBody>
          </p:sp>
          <p:pic>
            <p:nvPicPr>
              <p:cNvPr id="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4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案例分析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护理病例报告：分析护理病例，提高护理水平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护理案例分析：分析护理案例，提高护理技能应用能力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护理案例讨论：通过讨论提高护理案例分析能力</a:t>
                </a:r>
                <a:endParaRPr/>
              </a:p>
            </p:txBody>
          </p:sp>
          <p:pic>
            <p:nvPicPr>
              <p:cNvPr id="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https://d.book118.com/578120131126006037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护理课件PPT最新公众号：护理知识与实践分享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2024-09-17T21:09:13.040</cp:lastPrinted>
  <dcterms:created xsi:type="dcterms:W3CDTF">2024-09-17T13:09:13Z</dcterms:created>
  <dcterms:modified xsi:type="dcterms:W3CDTF">2024-09-17T13:09:14Z</dcterms:modified>
</cp:coreProperties>
</file>