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EAFC5-638F-43D8-B664-4954E58BE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84A5D-736D-4263-94AF-80DEAB507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F33E6-665A-4B7D-9A45-C964F71DD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F034E-F48C-4340-83D4-BC774AB56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D8719A-4B0B-4547-998B-1B21642B1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D49219-9267-425D-BCF4-AB573CB97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219B75-17BD-4566-B29F-4F9E21FAC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77429-2788-44A0-8C30-995A9441F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FFC2E-51BD-4413-A193-9B7636BBE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59615-CE99-4B89-B0BE-4E1DF5114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57AFE-4336-4173-9497-6CF6D9510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1005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矿山安全监控网络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矿山安全监控网络概述
 网络架构与设备组成
 传感器与数据采集
 实时监控与预警系统
 数据存储与分析
 网络安全与防护
 系统维护与升级
 应用案例与效果评估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矿山安全监控网络概述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矿山安全监控网络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矿山安全监控网络概述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矿山安全监控网络的重要性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1.提升矿山安全生产水平：矿山安全监控网络的应用能够提升矿山的安全生产水平，减少安全事故的发生，保障员工的生命安全。</a:t>
            </a:r>
          </a:p>
          <a:p>
            <a:r>
              <a:t>2.提高矿山生产效率：通过实时监控矿山的生产情况，矿山安全监控网络能够帮助企业更好地掌握生产进度，提高生产效率。</a:t>
            </a:r>
          </a:p>
          <a:p>
            <a:r>
              <a:t>3.促进矿山数字化转型：矿山安全监控网络是矿山数字化转型的重要组成部分，能够提升矿山的信息化、智能化水平。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矿山安全监控网络的主要功能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1.实时监控：矿山安全监控网络能够实时监控矿山的生产情况，包括设备运行状态、员工操作情况等。</a:t>
            </a:r>
          </a:p>
          <a:p>
            <a:r>
              <a:t>2.预警功能：当监控到异常情况时，矿山安全监控网络能够及时发出预警信息，提醒相关人员采取措施。</a:t>
            </a:r>
          </a:p>
          <a:p>
            <a:r>
              <a:t>3.数据分析：矿山安全监控网络能够对收集到的数据进行分析，为企业提供生产优化、安全管理等方面的建议。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矿山安全监控网络概述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1.传感器：用于采集矿山生产现场的各种数据，如温度、湿度、压力、位移等。</a:t>
            </a:r>
          </a:p>
          <a:p>
            <a:r>
              <a:t>2.网络传输设备：将传感器采集到的数据传输到监控中心，包括光缆、交换机等。</a:t>
            </a:r>
          </a:p>
          <a:p>
            <a:r>
              <a:t>3.监控中心：对收集到的数据进行处理、分析和展示，提供实时监控、预警、数据分析等功能。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矿山安全监控网络的技术要求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1.传感器技术：需要具备高灵敏度、高稳定性、长寿命等特点。</a:t>
            </a:r>
          </a:p>
          <a:p>
            <a:r>
              <a:t>2.网络传输技术：需要具备高速、稳定、安全的特点，保证数据传输的准确性和及时性。</a:t>
            </a:r>
          </a:p>
          <a:p>
            <a:r>
              <a:t>3.数据处理技术：需要具备强大的数据处理和分析能力，能够快速处理大量数据并提供准确的结果。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矿山安全监控网络的组成结构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矿山安全监控网络概述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矿山安全监控网络的安装与调试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1.合理规划：根据矿山的实际情况，合理规划监控网络的布局和设备的安装位置。</a:t>
            </a:r>
          </a:p>
          <a:p>
            <a:r>
              <a:t>2.规范施工：按照相关规范进行施工，确保设备的安装质量和稳定性。</a:t>
            </a:r>
          </a:p>
          <a:p>
            <a:r>
              <a:t>3.调试与测试：完成安装后进行调试和测试，确保监控网络的正常运行和数据准确性。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矿山安全监控网络的维护与保养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1.定期检查：定期对监控网络进行检查，包括设备的运行状态、传感器的准确性等。</a:t>
            </a:r>
          </a:p>
          <a:p>
            <a:r>
              <a:t>2.及时维修：发现故障或异常情况时，及时进行维修和更换，确保监控网络的正常运行。</a:t>
            </a:r>
          </a:p>
          <a:p>
            <a:r>
              <a:t>3.保养维护：定期对设备进行保养和维护，延长设备的使用寿命，提高监控网络的稳定性。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网络架构与设备组成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矿山安全监控网络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网络架构与设备组成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网络架构概述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1.矿山安全监控网络采用分层架构设计，包括感知层、网络层和应用层，各层之间采用标准化的接口和协议进行通信。</a:t>
            </a:r>
          </a:p>
          <a:p>
            <a:r>
              <a:t>2.感知层负责数据采集和传输，包括各类传感器、执行器等设备，采用有线和无线相结合的方式构建。</a:t>
            </a:r>
          </a:p>
          <a:p>
            <a:r>
              <a:t>3.网络层负责数据传输和处理，包括交换机、路由器等设备，采用高速、稳定的网络技术，确保数据传输的实时性和可靠性。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网络设备组成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1.矿山安全监控网络包括各类服务器、存储设备、备份设备等，用于数据处理、存储和备份，确保数据的安全性和可靠性。</a:t>
            </a:r>
          </a:p>
          <a:p>
            <a:r>
              <a:t>2.网络设备采用标准化的硬件和软件，易于维护和升级，满足矿山安全监控的需求。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网络架构与设备组成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网络拓扑结构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1.矿山安全监控网络采用环形拓扑结构，具有高度的可靠性和稳定性，确保数据传输的连续性和完整性。</a:t>
            </a:r>
          </a:p>
          <a:p>
            <a:r>
              <a:t>2.网络拓扑结构支持多种通信协议和传输方式，兼容不同的传感器和执行器设备，满足矿山安全监控的多样化需求。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网络安全措施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1.矿山安全监控网络采用多种安全措施，包括数据加密、访问控制、防火墙等，确保网络的安全性和稳定性。</a:t>
            </a:r>
          </a:p>
          <a:p>
            <a:r>
              <a:t>2.网络安全措施符合中国国家网络安全法规和标准，保障矿山安全监控数据的信息安全和隐私保护。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网络架构与设备组成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网络扩展性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1.矿山安全监控网络具有良好的扩展性，能够随着矿山生产规模的扩大和监控需求的增加，方便地进行网络扩展和升级。</a:t>
            </a:r>
          </a:p>
          <a:p>
            <a:r>
              <a:t>2.网络扩展性设计考虑未来技术的发展和趋势，确保网络的长期稳定性和可持续性。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网络维护与管理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1.矿山安全监控网络建立完善的维护和管理制度，包括设备巡检、故障排除、数据备份等，确保网络的正常运行和数据安全。</a:t>
            </a:r>
          </a:p>
          <a:p>
            <a:r>
              <a:t>2.网络维护与管理采用先进的工具和技术，提高维护效率和管理水平，降低网络故障对矿山生产的影响。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传感器与数据采集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矿山安全监控网络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传感器与数据采集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传感器类型与选择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1.根据矿山环境和监控需求选择适合的传感器类型，如气体传感器、压力传感器、位移传感器等。</a:t>
            </a:r>
          </a:p>
          <a:p>
            <a:r>
              <a:t>2.考虑传感器的精度、可靠性、稳定性和响应速度等因素。</a:t>
            </a:r>
          </a:p>
          <a:p>
            <a:r>
              <a:t>3.了解传感器的使用寿命和维护要求，确保长期稳定运行。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传感器布置与安装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1.根据矿山地形和开采计划，合理布置传感器位置，确保全面覆盖监控区域。</a:t>
            </a:r>
          </a:p>
          <a:p>
            <a:r>
              <a:t>2.遵循相关安全规范，确保传感器安装牢固、稳定，防止意外脱落或损坏。</a:t>
            </a:r>
          </a:p>
          <a:p>
            <a:r>
              <a:t>3.考虑传感器的防水、防尘等防护措施，确保在各种环境下正常工作。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传感器与数据采集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1.选择高效、稳定的数据采集设备，确保实时、准确地收集传感器数据。</a:t>
            </a:r>
          </a:p>
          <a:p>
            <a:r>
              <a:t>2.配备专业的数据处理软件，对收集到的数据进行清洗、分析和存储，提取有价值的信息。</a:t>
            </a:r>
          </a:p>
          <a:p>
            <a:r>
              <a:t>3.建立完善的数据共享机制，实现各部门之间的信息互通与协同工作。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数据传输与安全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1.采用可靠的通信协议和数据传输技术，确保数据在传输过程中的准确性和完整性。</a:t>
            </a:r>
          </a:p>
          <a:p>
            <a:r>
              <a:t>2.加强数据传输的安全防护，防止数据泄露或被篡改。</a:t>
            </a:r>
          </a:p>
          <a:p>
            <a:r>
              <a:t>3.定期对数据传输系统进行安全检查和维护，确保长期稳定运行。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数据采集与处理系统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传感器与数据采集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监测数据与预警机制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1.根据矿山安全监控需求，设定相应的预警阈值和报警级别。</a:t>
            </a:r>
          </a:p>
          <a:p>
            <a:r>
              <a:t>2.对收集到的监测数据进行实时分析，及时发现异常情况并触发预警机制。</a:t>
            </a:r>
          </a:p>
          <a:p>
            <a:r>
              <a:t>3.通过声光电等多种方式提醒相关人员注意并采取应对措施，确保矿山安全。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系统维护与升级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1.定期对传感器和数据采集系统进行维护和保养，确保设备正常运行。</a:t>
            </a:r>
          </a:p>
          <a:p>
            <a:r>
              <a:t>2.关注行业动态和技术发展趋势，及时对系统进行升级和完善，提高监控效果。</a:t>
            </a:r>
          </a:p>
          <a:p>
            <a:r>
              <a:t>3.加强与矿山其他系统的联动与协同，提升矿山整体安全水平。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实时监控与预警系统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矿山安全监控网络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实时监控与预警系统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实时监控与预警系统概述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1.系统功能：实时监控矿山安全状况，及时预警潜在风险。</a:t>
            </a:r>
          </a:p>
          <a:p>
            <a:r>
              <a:t>2.技术特点：采用先进的传感器和数据分析技术，确保高可靠性和准确性。</a:t>
            </a:r>
          </a:p>
          <a:p>
            <a:r>
              <a:t>3.应用场景：适用于各类矿山，有效提升矿山安全管理水平。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传感器布局与数据采集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1.传感器种类：根据矿山特点选择合适的传感器，如气体、压力、位移等传感器。</a:t>
            </a:r>
          </a:p>
          <a:p>
            <a:r>
              <a:t>2.布局原则：确保传感器覆盖矿山关键区域，遵循安全规范。</a:t>
            </a:r>
          </a:p>
          <a:p>
            <a:r>
              <a:t>3.数据采集：实时采集传感器数据，确保数据传输稳定和准确。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实时监控与预警系统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实时监控数据分析与处理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1.数据分析：对实时传输的数据进行实时分析，识别异常情况和潜在风险。</a:t>
            </a:r>
          </a:p>
          <a:p>
            <a:r>
              <a:t>2.数据处理：对分析后的数据进行分类存储，便于后续查询和追溯。</a:t>
            </a:r>
          </a:p>
          <a:p>
            <a:r>
              <a:t>3.数据安全性：确保数据存储和传输的安全性，符合网络安全要求。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预警系统设计与实现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1.预警级别：根据风险程度设定不同级别的预警，如低、中、高等级别。</a:t>
            </a:r>
          </a:p>
          <a:p>
            <a:r>
              <a:t>2.预警方式：采用声光电等多种方式发出预警信号，确保及时有效传达给相关人员。</a:t>
            </a:r>
          </a:p>
          <a:p>
            <a:r>
              <a:t>3.预警准确性：优化预警算法，提高预警准确性，降低误报和漏报率。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https://d.book118.com/578121005064006026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矿山安全监控网络概述</vt:lpstr>
      <vt:lpstr> 矿山安全监控网络概述</vt:lpstr>
      <vt:lpstr> 矿山安全监控网络概述</vt:lpstr>
      <vt:lpstr> 矿山安全监控网络概述</vt:lpstr>
      <vt:lpstr> 网络架构与设备组成</vt:lpstr>
      <vt:lpstr> 网络架构与设备组成</vt:lpstr>
      <vt:lpstr> 网络架构与设备组成</vt:lpstr>
      <vt:lpstr> 网络架构与设备组成</vt:lpstr>
      <vt:lpstr> 传感器与数据采集</vt:lpstr>
      <vt:lpstr> 传感器与数据采集</vt:lpstr>
      <vt:lpstr> 传感器与数据采集</vt:lpstr>
      <vt:lpstr> 传感器与数据采集</vt:lpstr>
      <vt:lpstr> 实时监控与预警系统</vt:lpstr>
      <vt:lpstr> 实时监控与预警系统</vt:lpstr>
      <vt:lpstr> 实时监控与预警系统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2024-09-03T20:04:28.243</cp:lastPrinted>
  <dcterms:created xsi:type="dcterms:W3CDTF">2024-09-03T12:04:28Z</dcterms:created>
  <dcterms:modified xsi:type="dcterms:W3CDTF">2024-09-03T12:04:30Z</dcterms:modified>
</cp:coreProperties>
</file>