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2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6740C-5FC1-48E5-AC43-25F3EC706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3CEAD-F267-4E56-8B56-62910C98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DEF81-C7CE-47E0-AFD3-3FB49ED5E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0120B-6ADB-4D37-9F72-3FE82D90C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E9112-424A-4106-BD1D-120C4C87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30C22-A2A4-4D59-BE1E-FD9B4BF2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9A0B1-EAE9-4B8F-B476-F484EC13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65F41-5B10-4A32-89BE-DC8F77AA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E0DC2-F085-41B8-BF2A-0EA6B78EC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E4F11-0F1C-4146-ACCF-BCBD4D3B7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3080F-F4D6-4E21-B260-A70D6F67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911" r:id="rId2"/>
    <p:sldLayoutId id="2147495912" r:id="rId3"/>
    <p:sldLayoutId id="2147495913" r:id="rId4"/>
    <p:sldLayoutId id="2147495914" r:id="rId5"/>
    <p:sldLayoutId id="2147495915" r:id="rId6"/>
    <p:sldLayoutId id="2147495916" r:id="rId7"/>
    <p:sldLayoutId id="2147495917" r:id="rId8"/>
    <p:sldLayoutId id="2147495918" r:id="rId9"/>
    <p:sldLayoutId id="2147495919" r:id="rId10"/>
    <p:sldLayoutId id="214749592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1031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2023财务部门年终盘点PPT模板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年终盘点概述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财务数据总结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财务分析报告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财务预测和计划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财务部门工作总结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https://d.book118.com/578121031074006027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2023财务部门年终盘点PPT模板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2024-09-05T11:58:04.075</cp:lastPrinted>
  <dcterms:created xsi:type="dcterms:W3CDTF">2024-09-05T03:58:04Z</dcterms:created>
  <dcterms:modified xsi:type="dcterms:W3CDTF">2024-09-05T03:58:06Z</dcterms:modified>
</cp:coreProperties>
</file>