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362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82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9BEAF-935F-4C03-A778-D4F9006D3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82768-391D-40DB-B526-B8D36458D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6483C-F13B-41F1-BA3C-C280323EF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D27A9-B3C9-4A3F-85B7-37FBE7BC3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067A9C-F73E-412F-9165-B31A1B9A5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313E95-E11F-4E6C-A871-221248720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00B8A6-7D87-4BD7-A611-05D2AA430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AB451-8BB3-43FD-BE12-2F801FE4A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0D9F1-3763-46DA-98C1-5FAC79A0E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4BE33-A71B-4792-9FDE-B9E642FE5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53E46-3152-4998-8317-A83C6ADE9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352" r:id="rId2"/>
    <p:sldLayoutId id="2147487353" r:id="rId3"/>
    <p:sldLayoutId id="2147487354" r:id="rId4"/>
    <p:sldLayoutId id="2147487355" r:id="rId5"/>
    <p:sldLayoutId id="2147487356" r:id="rId6"/>
    <p:sldLayoutId id="2147487357" r:id="rId7"/>
    <p:sldLayoutId id="2147487358" r:id="rId8"/>
    <p:sldLayoutId id="2147487359" r:id="rId9"/>
    <p:sldLayoutId id="2147487360" r:id="rId10"/>
    <p:sldLayoutId id="214748736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21036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融资需求迫切性的阐述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市场机遇与竞争分析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风险评估与应对策略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未来发展前景及回报预测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融资方案设计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融资需求背景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https://d.book118.com/578121036074006027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融资需求迫切性的阐述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2024-09-05T11:58:04.721</cp:lastPrinted>
  <dcterms:created xsi:type="dcterms:W3CDTF">2024-09-05T03:58:04Z</dcterms:created>
  <dcterms:modified xsi:type="dcterms:W3CDTF">2024-09-05T03:58:06Z</dcterms:modified>
</cp:coreProperties>
</file>