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2FF7F-8943-4A08-8235-22078C6B8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46594-2FD9-4D38-A30F-140A3EEB6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7EE58-3DF7-48D2-89F6-7897CFFE6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BA1BB8-994F-4601-8323-E8BEB0D9D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DA7F1E-4410-43D4-8506-0CD937D70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D171E6-A844-4D82-9131-AB12563F0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B157B0-F862-4CDF-ADED-33FE90CDD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E9E32-D9A5-45FD-A4DF-2EEA1CED6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3F71B-440C-4B8B-B73B-137BD5E9A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8B355-A552-417C-B3F9-06590C753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9F971-9C14-41F4-9A3C-272712436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2105402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交通工程学：原理与实践\n## 1.交通工程学的基本概念与重要性\n### 1.1交通工程学的定义与目标\n### 1.2交通工程学的发展历程\n### 1.3交通工程学在现代城市交通中的作用\n## 2.交通工程学的核心理论\n### 2.1交通流理论\n### 2.2交通信号控制理论\n### 2.3交通规划与设计理论\n## 3.交通工程学的实践应用\n### 3.1交通工程设施的设计与实施\n### 3.2交通管理与优化的方法与技术\n### 3.3智能交通系统在交通工程学中的应用\n## 4.交通工程学的发展趋势与挑战\n### 4.1绿色出行与低碳交通\n### 4.2自动驾驶与无人驾驶技术\n### 4.3共享出行与多模式交通整合\n## 5.案例分析：成功的交通工程项目\n### 5.1美国硅谷的交通工程实践\n### 5.2新加坡的智能交通系统应用\n### 5.3国内城市的交通拥堵治理案例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交通工程学：原理与实践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交通工程学的基本概念与重要性</a:t>
            </a:r>
            <a:endParaRPr/>
          </a:p>
        </p:txBody>
      </p:sp>
      <p:sp>
        <p:nvSpPr>
          <p:cNvPr id="12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交通工程学的定义</a:t>
                </a:r>
                <a:endParaRPr/>
              </a:p>
            </p:txBody>
          </p:sp>
          <p:sp>
            <p:nvSpPr>
              <p:cNvPr id="16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研究交通系统运行规律的科学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目标是提高交通系统的安全性、效率、舒适性和可持续性</a:t>
                </a:r>
                <a:endParaRPr/>
              </a:p>
            </p:txBody>
          </p:sp>
        </p:grpSp>
        <p:grpSp>
          <p:nvGrpSpPr>
            <p:cNvPr id="16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交通工程学的核心内容</a:t>
                </a:r>
                <a:endParaRPr/>
              </a:p>
            </p:txBody>
          </p:sp>
          <p:sp>
            <p:nvSpPr>
              <p:cNvPr id="16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交通流理论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交通信号控制理论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交通规划与设计理论</a:t>
                </a:r>
                <a:endParaRPr/>
              </a:p>
            </p:txBody>
          </p:sp>
        </p:grpSp>
        <p:grpSp>
          <p:nvGrpSpPr>
            <p:cNvPr id="16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交通工程学的重要性</a:t>
                </a:r>
                <a:endParaRPr/>
              </a:p>
            </p:txBody>
          </p:sp>
          <p:sp>
            <p:nvSpPr>
              <p:cNvPr id="1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城市交通发展的基础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提高交通运输效率的关键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保障道路交通安全的重要手段</a:t>
                </a:r>
                <a:endParaRPr/>
              </a:p>
            </p:txBody>
          </p:sp>
        </p:grpSp>
      </p:grpSp>
      <p:pic>
        <p:nvPicPr>
          <p:cNvPr id="17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交通工程学的定义与目标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交通工程学的起源</a:t>
                </a:r>
                <a:endParaRPr/>
              </a:p>
            </p:txBody>
          </p:sp>
          <p:sp>
            <p:nvSpPr>
              <p:cNvPr id="18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20世纪初，美国开始研究交通工程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20世纪30年代，交通工程学科逐渐形成</a:t>
                </a:r>
                <a:endParaRPr/>
              </a:p>
            </p:txBody>
          </p:sp>
        </p:grpSp>
        <p:grpSp>
          <p:nvGrpSpPr>
            <p:cNvPr id="18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交通工程学的发展阶段</a:t>
                </a:r>
                <a:endParaRPr/>
              </a:p>
            </p:txBody>
          </p:sp>
          <p:sp>
            <p:nvSpPr>
              <p:cNvPr id="18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20世纪40年代至60年代，交通工程学的理论框架逐步形成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20世纪70年代至90年代，交通工程学的实践应用逐渐拓展</a:t>
                </a:r>
                <a:endParaRPr/>
              </a:p>
            </p:txBody>
          </p:sp>
        </p:grpSp>
        <p:grpSp>
          <p:nvGrpSpPr>
            <p:cNvPr id="18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交通工程学的未来发展趋势</a:t>
                </a:r>
                <a:endParaRPr/>
              </a:p>
            </p:txBody>
          </p:sp>
          <p:sp>
            <p:nvSpPr>
              <p:cNvPr id="18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绿色出行与低碳交通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自动驾驶与无人驾驶技术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共享出行与多模式交通整合</a:t>
                </a:r>
                <a:endParaRPr/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交通工程学的发展历程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91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提高交通系统的安全性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设计合理的道路和交通设施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实施有效的交通管理措施</a:t>
                </a:r>
                <a:endParaRPr/>
              </a:p>
            </p:txBody>
          </p:sp>
          <p:pic>
            <p:nvPicPr>
              <p:cNvPr id="195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提高交通系统的效率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优化交通网络布局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提高交通信号控制水平</a:t>
                </a:r>
                <a:endParaRPr/>
              </a:p>
            </p:txBody>
          </p:sp>
          <p:pic>
            <p:nvPicPr>
              <p:cNvPr id="200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提高交通系统的舒适性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优化公共交通服务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提高道路和交通设施的舒适性</a:t>
                </a:r>
                <a:endParaRPr/>
              </a:p>
            </p:txBody>
          </p:sp>
          <p:pic>
            <p:nvPicPr>
              <p:cNvPr id="205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提高交通系统的可持续性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发展绿色交通出行方式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促进多模式交通整合</a:t>
                </a:r>
                <a:endParaRPr/>
              </a:p>
            </p:txBody>
          </p:sp>
          <p:pic>
            <p:nvPicPr>
              <p:cNvPr id="210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交通工程学在现代城市交通中的作用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交通工程学的核心理论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交通流的定义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交通流是指在一定时间内，通过某一点或某一区域的交通参与者的数量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交通流分为机动车流、非机动车流和行人流</a:t>
                </a:r>
                <a:endParaRPr/>
              </a:p>
            </p:txBody>
          </p:sp>
          <p:sp>
            <p:nvSpPr>
              <p:cNvPr id="22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交通流的基本特性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规律性：交通流在时间和空间上呈现出一定的规律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动态性：交通流受到诸多因素的影响，不断发生变化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可控性：通过交通管理措施，可以影响和调控交通流的运行</a:t>
                </a:r>
                <a:endParaRPr/>
              </a:p>
            </p:txBody>
          </p:sp>
          <p:sp>
            <p:nvSpPr>
              <p:cNvPr id="22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交通流理论的研究内容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交通流的基本规律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交通流的动态模型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交通流的观测与预测</a:t>
                </a:r>
                <a:endParaRPr/>
              </a:p>
            </p:txBody>
          </p:sp>
          <p:sp>
            <p:nvSpPr>
              <p:cNvPr id="22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交通流理论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交通信号控制的目的</a:t>
                </a:r>
                <a:endParaRPr/>
              </a:p>
            </p:txBody>
          </p:sp>
          <p:sp>
            <p:nvSpPr>
              <p:cNvPr id="23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确保交通系统的安全性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提高交通系统的运行效率</a:t>
                </a:r>
                <a:endParaRPr/>
              </a:p>
            </p:txBody>
          </p:sp>
        </p:grpSp>
        <p:grpSp>
          <p:nvGrpSpPr>
            <p:cNvPr id="23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3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交通信号控制的基本方法</a:t>
                </a:r>
                <a:endParaRPr/>
              </a:p>
            </p:txBody>
          </p:sp>
          <p:sp>
            <p:nvSpPr>
              <p:cNvPr id="24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定时控制：根据交通流量和时间参数设置信号周期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感应控制：根据交通流量和道路条件实时调整信号周期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优化控制：通过优化算法确定最佳信号周期和配时方案</a:t>
                </a:r>
                <a:endParaRPr/>
              </a:p>
            </p:txBody>
          </p:sp>
        </p:grpSp>
        <p:grpSp>
          <p:nvGrpSpPr>
            <p:cNvPr id="24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交通信号控制理论的发展</a:t>
                </a:r>
                <a:endParaRPr/>
              </a:p>
            </p:txBody>
          </p:sp>
          <p:sp>
            <p:nvSpPr>
              <p:cNvPr id="24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传统交通信号控制理论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智能交通信号控制理论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未来交通信号控制理论的发展方向</a:t>
                </a:r>
                <a:endParaRPr/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交通信号控制理论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满足城市交通需求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促进城市经济发展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保护城市环境</a:t>
                </a:r>
                <a:endParaRPr/>
              </a:p>
            </p:txBody>
          </p:sp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交通规划的目的</a:t>
                </a:r>
                <a:endParaRPr/>
              </a:p>
            </p:txBody>
          </p:sp>
        </p:grpSp>
        <p:grpSp>
          <p:nvGrpSpPr>
            <p:cNvPr id="25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系统性原则：综合考虑交通系统的各个方面，形成有机整体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公平性原则：保障各方交通参与者的利益，实现公平出行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可持续性原则：注重交通系统的长远发展，实现绿色出行</a:t>
                </a:r>
                <a:endParaRPr/>
              </a:p>
            </p:txBody>
          </p:sp>
          <p:sp>
            <p:nvSpPr>
              <p:cNvPr id="25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交通规划的基本原则</a:t>
                </a:r>
                <a:endParaRPr/>
              </a:p>
            </p:txBody>
          </p:sp>
        </p:grpSp>
        <p:grpSp>
          <p:nvGrpSpPr>
            <p:cNvPr id="25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道路设计：包括道路线形、路面、交叉口等设计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交通设施设计：包括交通信号、标志、标线等设计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公共交通设计：包括公共交通线路、站点、换乘等设计</a:t>
                </a:r>
                <a:endParaRPr/>
              </a:p>
            </p:txBody>
          </p:sp>
          <p:sp>
            <p:nvSpPr>
              <p:cNvPr id="25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交通设计的内容</a:t>
                </a:r>
                <a:endParaRPr/>
              </a:p>
            </p:txBody>
          </p:sp>
        </p:grpSp>
      </p:grpSp>
      <p:pic>
        <p:nvPicPr>
          <p:cNvPr id="25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交通规划与设计理论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交通工程学的实践应用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交通工程设施的设计与实施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交通工程设施的种类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交通信号灯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标志和标线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护栏和隔离设施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路面和排水设施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交通工程设施的设计原则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安全性原则：确保交通工程设施保障交通安全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实用性原则：满足交通系统的实际需求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美观性原则：提高交通工程设施的城市景观效果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交通工程设施的实施过程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设计阶段：根据交通规划和设计要求进行设施设计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施工阶段：按照设计要求进行设施施工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验收阶段：对施工完成的设施进行验收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https://d.book118.com/578121054023006040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交通工程学：原理与实践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2024-09-18T09:08:47.007</cp:lastPrinted>
  <dcterms:created xsi:type="dcterms:W3CDTF">2024-09-18T01:08:47Z</dcterms:created>
  <dcterms:modified xsi:type="dcterms:W3CDTF">2024-09-18T01:08:48Z</dcterms:modified>
</cp:coreProperties>
</file>