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0AECDE-4057-4F33-BBED-631ECF512C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582FA3-630A-46FC-9845-8AA04B9D3C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125A65-E665-4468-8B12-7257FE0ABD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2BCDC4-6374-4F82-8847-8FC77FCE60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D93A64-E393-4318-9612-016287B8CA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F4C1DA-E103-4B13-91B8-638D0201C5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051696-C99B-4598-825A-638D24D953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B83680-EDD2-4166-9110-E9A30CEFD7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2FEF4C-BEEE-40CA-9EBE-A4655B31DF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73F635-3825-4158-871C-0C68978D30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E275FC-CCD5-46D0-A530-494C037592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12111504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《GUI程序设计Q》PPT课件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GUI程序设计概述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GUI程序设计基础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GUI程序设计语言与工具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GUI程序设计实践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GUI程序设计进阶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GUI程序设计前沿技术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GUI程序设计概述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GUI程序设计的定义与特点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GUI程序设计的定义、特点与比较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GUI程序设计的定义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图形用户界面（GUI）程序设计是指使用图形界面元素创建用户界面的过程，用户通过点击、拖动等操作与计算机进行交互。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GUI程序设计的特点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直观性、易用性、美观性、多样性等，能够提供丰富的视觉反馈，使用户操作更加便捷。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GUI程序设计与命令行界面的比较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相较于传统的命令行界面，GUI界面更加友好，易于上手，能够降低用户的学习成本，提高工作效率。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GUI与命令行的优缺点比较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图形界面元素易于理解，用户可以快速上手。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直观易懂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GUI程序设计与命令行界面的比较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通过鼠标点击、拖动等操作即可完成操作，方便快捷。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操作简便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GUI界面可以设计得更加美观，提高用户体验。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美观性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GUI界面可以提供多种交互方式，满足不同用户的需求。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多样性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GUI程序设计与命令行界面的比较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学习成本高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相对于命令行界面，GUI界面需要用户适应新的操作方式。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性能消耗大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GUI界面需要占用更多的系统资源，可能导致程序运行速度变慢。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依赖平台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GUI界面依赖于特定的操作系统和硬件平台，移植性较差。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GUI程序设计与命令行界面的比较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GUI程序设计的重要性与应用领域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GUI程序设计广泛应用于操作系统、办公软件、游戏、多媒体应用等领域，为用户提供直观、易用的操作界面。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GUI程序设计的应用领域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GUI程序设计的意义与用途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随着计算机技术的不断发展，人们对计算机使用的便捷性和友好性要求越来越高，GUI程序设计能够满足用户的需求，提高计算机的使用体验。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GUI程序设计的重要性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GUI程序设计基础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窗口是GUI程序的基本组成单元，用于显示信息和接收用户输入。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控件是构成窗口的元素，包括按钮、文本框、列表框等，用于实现特定的功能。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窗口与控件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窗口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事件驱动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事件驱动是指程序通过监听和响应用户的操作（如点击按钮、选择菜单项等）来执行相应的代码。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消息循环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消息循环是事件驱动的核心机制，程序通过不断接收和分发消息来响应用户操作。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479" r="2247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事件驱动与消息循环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9748" r="974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布局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布局是指控件在窗口中的排列方式，常见的布局方式有网格布局、流式布局等。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美化是指通过设置控件的样式（如字体、颜色、背景等）来提升GUI程序的视觉效果。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布局与美化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用于触发特定操作，可设置文本、图标等属性。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列表框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用于显示多个选项供用户选择，可设置选项内容、样式等属性。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文本框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用于输入和显示文本，可设置字体、颜色等属性。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常用控件与功能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GUI程序设计语言与工具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Tkinter是Python的标准GUI库，提供了一套丰富的组件和工具，用于创建桌面应用程序。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Tkinter支持多种操作系统，包括Windows、Mac OS和Linux，提供了按钮、文本框、滑块、菜单等常见的GUI组件，以及布局管理器、事件处理等机制，使得Python程序员可以轻松地创建出功能丰富、界面友好的GUI应用程序。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Python的Tkinter库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https://d.book118.com/578121115045006036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2024-09-15T14:18:45.659</cp:lastPrinted>
  <dcterms:created xsi:type="dcterms:W3CDTF">2024-09-15T06:18:45Z</dcterms:created>
  <dcterms:modified xsi:type="dcterms:W3CDTF">2024-09-15T06:18:47Z</dcterms:modified>
</cp:coreProperties>
</file>