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EC02B-E7B4-45DC-B2C4-CBAADE95B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BC262-EF49-42DA-AB80-6AC634BED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CCAF2-1C0A-4254-A41E-4E36E87FB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F9B4D-8969-4F21-8232-534AF9608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6A4703-2A8C-438D-BB74-6B56F538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59020-8B35-4744-9C24-0A1D5917D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44DAA-B04B-4865-ABDD-439C3EF28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57B3C-9D77-4A2A-8AD1-82A06ED2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71DDD-EA09-47C7-92B2-D868A9AD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9C2D7-0D89-47B9-94C6-D8C000DF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26B24-3BCB-41B8-87BE-EC4BA96B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1115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施工安全培训确认书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培训证书与确认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https://d.book118.com/578121115127006031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2024-09-08T22:14:42.951</cp:lastPrinted>
  <dcterms:created xsi:type="dcterms:W3CDTF">2024-09-08T14:14:42Z</dcterms:created>
  <dcterms:modified xsi:type="dcterms:W3CDTF">2024-09-08T14:14:44Z</dcterms:modified>
</cp:coreProperties>
</file>