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009864-3ACB-4D57-8B7F-5863DBE85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4FE858-D4BE-4FF3-B2EE-FD36DE122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6EFAC2-4ED5-4D14-89B2-8BB69A874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658E58-8DBF-4D4F-B7D5-E4924B7694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78DE4E-308C-40D5-B7CB-2434EEB1B7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37941D-A1A3-4815-8473-408E45A2EA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4D7C62-0515-49AE-A2B9-FA5A7274F3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CF8A70-1A17-4E43-8A0F-614F651F4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EBB51F-CE39-4BE9-85A4-8B07FA7C26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1FA2A-4104-470C-86CF-EEBA45BF9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E07E6-B216-47DD-9680-B7E10ECC5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12200201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《虚拟网络真实人生》ppt课件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虚拟网络的发展与影响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虚拟网络中的自我表达与社交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虚拟网络中的道德与法律问题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虚拟网络与现实生活的融合与冲突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未来虚拟网络的发展趋势与展望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虚拟网络的发展与影响</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6404" r="2640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7739" r="773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互联网诞生于20世纪60年代，最初用于军事和学术研究目的。</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互联网的起源</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90年代初，互联网进入公众视野，主要功能是浏览和获取信息。</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Web 1.0时代</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随着博客、社交媒体等交互式应用的兴起，互联网成为用户生成内容的平台。</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Web 2.0时代</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随着智能手机普及，人们可以随时随地接入互联网。</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移动互联网的崛起</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虚拟网络的发展历程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互联网使信息传递更加迅速和广泛，打破了传统媒体垄断。</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信息传播方式的变革</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社交媒体的出现使人们的社交方式更加多样化和即时化。</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社交模式的改变</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互联网促进了在线购物和电子商务的发展，改变了传统商业模式。</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电子商务的兴起</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虚拟网络使得远程工作成为可能，为工作带来了灵活性。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远程工作的普及</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虚拟网络对现代生活的影响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虚拟网络提供了无限的信息资源、广阔的社交平台和商业机会。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网络安全问题、隐私保护、虚假信息的传播等需要引起关注和解决。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虚拟网络带来的机遇与挑战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虚拟网络中的自我表达与社交</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在虚拟网络中，个人通过文字、图片、视频等形式展示自己的特点、兴趣、价值观等信息的过程。</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自我呈现的定义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个人博客、社交媒体、在线论坛等平台提供了多种自我呈现的方式，让人们可以自由地表达自己的想法和情感。</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自我呈现的方式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虚拟网络中的自我呈现对个人的心理和社会认同具有重要影响，可以增强自信、提高自尊，同时也可以促进社交互动和人际关系。</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自我呈现的影响</a:t>
            </a:r>
          </a:p>
        </p:txBody>
      </p:sp>
      <p:pic>
        <p:nvPicPr>
          <p:cNvPr id="9" name="Picture 9"/>
          <p:cNvPicPr>
            <a:picLocks noChangeAspect="1"/>
          </p:cNvPicPr>
          <p:nvPr/>
        </p:nvPicPr>
        <p:blipFill>
          <a:blip r:embed="rId2"/>
          <a:srcRect l="20792" r="20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虚拟网络中的自我呈现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社交互动的方式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社交媒体、即时通讯工具、在线游戏等平台提供了多种社交互动的方式，让人们可以跨越地域、文化、背景等限制，与全球各地的人建立联系。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社交互动的定义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在虚拟网络中，个人与他人之间通过各种形式进行交流、互动、建立联系的过程。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社交互动的影响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虚拟网络中的社交互动对个人的心理和情感需求具有重要影响，可以满足人们的社交需求、提高社交能力，同时也可以促进信息的传播和交流。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5000" r="5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5708" r="57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6625" r="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虚拟网络中的社交互动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10" r="1001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在虚拟网络中，个人与他人之间传递、分享、交流信息的过程。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信息传播与交流的定义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搜索引擎、新闻网站、博客、论坛等平台提供了多种信息传播与交流的方式，让人们可以随时随地获取和分享各种信息。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信息传播与交流的方式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虚拟网络中的信息传播与交流对个人的知识结构和认知能力具有重要影响，可以拓宽视野、增加信息来源，同时也可以促进不同文化之间的交流和理解。</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信息传播与交流的影响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虚拟网络中的信息传播与交流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虚拟网络中的道德与法律问题</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https://d.book118.com/578122002011006026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2024-09-03T01:13:03.295</cp:lastPrinted>
  <dcterms:created xsi:type="dcterms:W3CDTF">2024-09-02T17:13:03Z</dcterms:created>
  <dcterms:modified xsi:type="dcterms:W3CDTF">2024-09-02T17:13:05Z</dcterms:modified>
</cp:coreProperties>
</file>