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68E65-9167-44A7-96D9-9EA2283A4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E2CDF-D852-4B0A-980B-9EDABF755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267A95-5C7E-43C1-999E-EA4813E52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57112-6A47-438B-81AD-B8A4893FA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0FA68-A275-4F98-9B68-C26F2ECAF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0A1AE0-F8E7-42BB-9437-516863368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13BB2B-DF6A-45FC-BC0A-C00DA8A57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7EE25-AC96-42EB-9ABF-3BC258D57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7ED2C-0344-4124-BCFF-0DD67C1E7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BADE3-70AE-4F81-A847-C454A8E74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0F7EC-1273-4C87-8B0E-67B8BF6F1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1221141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电能替代项目可行性方案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环境和社会影响评估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实施方案和时间表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风险评估和应对策略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能源安全风险加大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过度依赖化石能源导致能源供应安全风险加大，一旦国际形势发生变化，可能对国家能源安全造成威胁。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能源需求持续增长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随着社会经济的发展，能源需求量不断增加，对化石能源的依赖程度越来越高。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环境污染问题突出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传统能源的开采和使用过程中，会产生大量的废气、废水和固体废弃物，对环境造成严重污染。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当前能源形势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电能替代可以显著减少废气、废水和固体废弃物的排放，降低对环境的污染。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提高能源利用效率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保障国家能源安全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电能替代可以促进能源的集中生产和配送，提高能源利用效率，降低能源消耗成本。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电能替代可以降低对化石能源的依赖，减少能源供应安全风险，为国家能源安全提供保障。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电能替代的意义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5" b="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国家政策鼓励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国家出台了一系列政策措施，鼓励电能替代项目的实施，包括财政补贴、税收优惠等。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地方政策支持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各级地方政府也积极推动电能替代项目的发展，提供土地、融资等方面的支持。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相关行业组织也在积极制定电能替代项目的技术标准和规范，促进项目的规范发展。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相关政策支持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583" r="8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目前已经具备了高效、低成本的电力转换技术，如燃料电池、太阳能逆变器等，能够满足电能替代项目的能源需求。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高效电力转换技术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智能电网技术的发展为电能替代项目提供了可靠的技术支持，可以实现能源的优化配置和高效管理。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智能电网技术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随着储能技术的不断进步，如锂离子电池、超级电容等，为电能替代项目提供了可靠的能源储存和释放解决方案。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储能技术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现有技术水平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技术集成难度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电能替代项目需要多种技术的集成应用，如电力转换、智能控制、储能技术等，需要解决不同技术之间的兼容性和协同问题。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目前部分电能替代设备成本较高，需要进一步降低成本以推广应用。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技术标准与规范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缺乏统一的技术标准与规范，导致不同设备之间的互操作性和兼容性存在困难。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技术实施难点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未来技术发展将更加注重能源的高效利用，如更高转换效率的电力转换技术和智能电网技术。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随着物联网、大数据和人工智能技术的发展，未来电能替代项目将更加智能化，实现能源的实时监测、预测和控制。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环保意识的提高将推动绿色技术的研发和应用，如可再生能源和低碳排放的电力转换技术。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根据所需设备清单，估算设备购置成本，包括生产设备、检测设备等。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设备购置成本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根据设备规模和复杂程度，估算安装与调试所需的人工和材料费用。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安装与调试费用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预估项目运营期间的维护、检修、耗材等费用。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运营维护成本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投资成本估算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预测项目实施后带来的收入增长，包括产品或服务的销售收入。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成本节约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分析项目实施后能够节约的成本，如能源成本、人力成本等。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评估项目产品的市场需求和竞争状况，预测未来市场发展趋势。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投资回收期计算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根据项目投资总额和预计年收益，计算投资回收期。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评估项目实施过程中可能面临的风险，并提出相应的风险应对措施。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分析项目投资回报对关键因素变化的敏感性，如市场需求、产品价格等。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环境和社会影响评估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评估项目对自然环境的影响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包括土地利用、水资源、生态系统和生物多样性等方面。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评估项目对气候变化的影响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分析项目产生的温室气体排放和减排潜力。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评估项目对环境敏感区域的影响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如自然保护区、水源地等，确保项目不会对这些区域造成负面影响。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环境影响评估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评估项目对当地社区的影响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包括居民搬迁、就业机会、经济发展等方面。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评估项目对弱势群体的影响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关注项目对妇女、儿童、老年人等弱势群体的影响，确保他们能够从项目中受益。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评估项目对文化遗产的影响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分析项目是否会破坏当地文化遗产和历史遗迹。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27262" y="1849088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4" name="AutoShape 4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Freeform 6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分析项目的经济效益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可持续性分析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527262" y="2424430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评估项目的投资回报率、财务可持续性等方面。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527262" y="3282680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分析项目的环境可持续性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527262" y="387707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确保项目在建设和运营过程中能够降低对环境的负面影响。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527262" y="4771916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527262" y="536630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确保项目能够促进当地社区的可持续发展，提高居民的生活质量。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分析项目的社会可持续性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实施方案和时间表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组建项目团队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项目启动与筹备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确定项目目标与范围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实施步骤和流程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https://d.book118.com/578122114135006034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2024-09-13T12:10:58.370</cp:lastPrinted>
  <dcterms:created xsi:type="dcterms:W3CDTF">2024-09-13T04:10:58Z</dcterms:created>
  <dcterms:modified xsi:type="dcterms:W3CDTF">2024-09-13T04:11:00Z</dcterms:modified>
</cp:coreProperties>
</file>