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FC4DB-99BE-48CF-A0EE-9FD03369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A71EE-C4AA-485E-A9EB-FEB5B98C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C216A-7FE1-4597-816C-5A86242FD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DCC88-77FA-455B-9027-8D244381C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A742B-4A2C-4813-A403-897CECE3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63BA9-50BD-4DDC-B063-8551AC212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0E0F2F-EFE9-46FB-ACB6-1D54E629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21182-38D0-4C75-91B3-F96A7733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54331-F722-4C0F-957A-4A1ABA9B8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90AE7-1F4A-4010-A11E-64CFFB88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F92EF-3F96-422B-954C-B1EA6160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3006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护士培训工作中的团队合作与沟通技巧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沟通技巧在团队合作中的关键作用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护士培训中的团队合作实践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沟通技巧在护士培训中的应用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提升团队合作与沟通技巧的策略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通过团队合作，每个成员能够明确自己的职责和任务，避免工作重复和资源浪费，从而提高工作效率。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团队成员之间相互协作，能够实现工作的高效流转，确保任务按时完成。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53" r="925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团队成员之间相互监督与激励，能够激发彼此的工作热情和积极性，提高工作效率。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相互监督与激励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团队成员之间可以相互分享自己的工作经验和知识，促进知识共享，提高团队整体水平。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通过知识共享，团队成员能够相互学习、共同成长，提升个人能力。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知识共享有助于激发团队成员的创新思维，推动工作方法的改进和优化。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促进知识共享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团队合作能够使团队成员拥有共同的目标，增强团队凝聚力。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团队成员之间相互支持、关心和理解，有助于建立良好的工作关系，增强团队凝聚力。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通过团队合作，团队成员能够感受到集体的力量和荣誉感，更加珍惜和维护团队的利益和形象。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集体荣誉感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沟通技巧在团队合作中的关键作用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清晰明确的沟通是团队合作的基础，能够确保团队成员对任务的理解一致，减少误解和歧义。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在沟通时，应使用简洁明了的语言，避免使用模糊或含糊不清的表达方式。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沟通时要注意信息的准确性和完整性，确保团队成员能够全面了解任务的要求和目标。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清晰明确的沟通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倾听是沟通的重要环节，能够让团队成员更好地理解对方的观点和需求。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在倾听时，应保持专注和耐心，不要打断对方或过早表达自己的意见。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在理解对方的观点后，应及时反馈，确认自己的理解是否准确，并询问对方是否需要进一步澄清或解释。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反馈是促进团队成员成长和改进的重要手段，能够帮助团队成员更好地认识自己的工作表现和不足之处。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建设性批评是反馈的一种形式，旨在帮助团队成员改进工作，而不是指责或攻击。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37" b="148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607" b="116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在给予反馈和批评时，应注重事实和具体例子，避免主观臆断或攻击性言辞。同时，要表达出对团队成员改进的期望和信任，鼓励他们积极改进工作。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反馈与建设性批评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护士培训中的团队合作实践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根据团队成员的特长和经验，将任务进行合理分工，以提高整体工作效率。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协作互助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鼓励团队成员之间相互协作，共同完成培训任务，形成良好的团队协作氛围。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在培训过程中，每个团队成员都应该清楚自己的职责和任务，以确保工作的高效进行。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团队成员应该勇于承担责任，对自己的工作负责，确保任务的顺利完成。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每个团队成员都应该清楚自己在团队中的角色定位，以便更好地发挥自己的作用。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团队成员应该发挥自己的优势，为团队的成功贡献力量。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22" r="222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https://d.book118.com/578123006021006042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2024-09-21T03:39:24.830</cp:lastPrinted>
  <dcterms:created xsi:type="dcterms:W3CDTF">2024-09-20T19:39:24Z</dcterms:created>
  <dcterms:modified xsi:type="dcterms:W3CDTF">2024-09-20T19:39:27Z</dcterms:modified>
</cp:coreProperties>
</file>