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F69FA4-37F0-47E7-9176-DBE27FE06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9567B6-17B1-4E3B-9BB9-56AFFAF45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326B79-08FA-49D5-A201-B1008E7BB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672BE2-5E09-4B8F-8973-92C2FAC600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0AF65C-0165-4225-826B-32867DD6C6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120547-6C51-4F52-AF16-849F49BE6E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EBE82D-F0F5-435B-8264-80A5D17D4E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9D8835-7EEF-472A-838D-051E93AF6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E81636-1969-4CFF-A06E-158A6BE2C4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9CFC5-904B-46E2-88CD-D6DAC65822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A1FC6-07B1-4375-8693-9BA5E1B0D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12304211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垃圾分类读本</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垃圾分类概述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垃圾分类的标准与分类方法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各类垃圾的处理与回收利用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垃圾分类的挑战与对策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垃圾分类的实践与案例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未来展望与倡议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垃圾分类概述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指按照垃圾的成分、属性、利用价值、对环境影响及现有处理方式，分离成同类或异类，并采用不同处置方式的过程。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减少垃圾处理量、降低处理成本、减少土地资源的消耗、提高垃圾资源利用率、改善环境质量。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垃圾分类意义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垃圾分类定义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国内垃圾分类现状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近年来，我国加速推行垃圾分类制度，全国垃圾分类工作由点到面、逐步启动、成效初显。但总体上，我国垃圾分类覆盖范围有限，工作推进仍面临诸多困难。</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国外垃圾分类现状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日本、德国等发达国家在垃圾分类方面有着成熟的经验和做法。他们通过立法、宣传教育、经济激励等手段，实现了垃圾减量化、资源化和无害化。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125" r="26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培养环保意识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垃圾分类不仅是一种行为习惯，更是一种环保意识的体现。通过参与垃圾分类，可以培养公众的环保意识和责任感。</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资源化利用</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通过分类投放和分类收集，可以将可回收垃圾进行再利用，减少资源浪费。</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减少环境污染</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有害垃圾如废电池、废灯管等若不进行妥善处理，会对环境造成严重污染。通过垃圾分类，可以将有害垃圾进行专业处理，降低对环境的危害。</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提高垃圾处理效率</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通过垃圾分类，可以减少后续处理的难度和成本，提高垃圾处理效率。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垃圾分类的标准与分类方法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指适宜回收和可循环再利用的废弃物，包括废纸、废塑料、废玻璃、废金属、废织物等。</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可回收物</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指对人体健康或自然环境造成直接或潜在危害的废弃物，包括废电池、废灯管、废药品、废油漆及其容器等。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有害垃圾</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指日常生活产生的容易腐烂的生物质废弃物，包括剩菜剩饭、瓜皮果核、花卉绿植、过期食品等。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湿垃圾</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指除可回收物、有害垃圾和湿垃圾以外的其他废弃物，包括卫生纸、餐巾纸、烟蒂、一次性餐具等。</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干垃圾</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在垃圾产生的源头进行分类投放，需要居民或单位自行分类后投放到相应的收集容器中。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源头分类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792" r="14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二次分类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282" b="1428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机械化分类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10" r="1001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在垃圾收集站或转运站进行二次分类，由专业工作人员对垃圾进行进一步分类和处理。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通过机械设备对垃圾进行自动分类，包括光电分选、磁选、风选等技术手段。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常见的垃圾分类方法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不同地区和国家的分类标准差异</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不同国家和地区由于经济发展水平、文化背景和垃圾处理技术的不同，垃圾分类的标准和方法也存在差异。例如，日本实行严格的垃圾分类制度，将垃圾细分为可燃物、不可燃物、资源垃圾等大类，并规定具体的投放时间和地点；而美国则采用较为宽松的分类标准，将垃圾主要分为可回收物和不可回收物两类。</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分类标准差异</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不同地区的垃圾处理方式也有所不同。一些地区采用填埋、焚烧等传统处理方式，而另一些地区则采用生物处理、高温高压处理等先进技术。这些处理方式的不同也会对垃圾分类的标准和方法产生影响。</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处理方式差异</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各类垃圾的处理与回收利用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回收方式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通过投放至可回收物收集容器或交售给有资质的再生资源回收企业进行回收。</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资源化利用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可回收垃圾经过分类、清洗、破碎、分选等预处理后，进入各类再生资源加工利用企业进行资源化利用，生产出再生原料或再生产品。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政府通过制定相关政策和标准，鼓励和支持可回收垃圾的回收利用，推动循环经济发展。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可回收垃圾的处理与回收利用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资源化利用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厨余垃圾通过生物处理、好氧堆肥等方式进行资源化利用，可生产肥料、饲料等产品。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政策支持</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政府通过制定相关政策和标准，推动厨余垃圾的资源化利用和无害化处理，促进生态文明建设。</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投放方式</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厨余垃圾应沥干水分后投放至厨余垃圾收集容器，同时鼓励居民进行源头减量，减少厨余垃圾的产生。</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厨余垃圾的处理与回收利用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投放方式</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有害垃圾应投放至有害垃圾收集容器或交给有资质的有害垃圾回收企业进行回收。</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安全处置</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有害垃圾需通过专业设施进行无害化处理，确保不污染环境、不危害人体健康。</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政策支持</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政府通过制定相关政策和标准，加强有害垃圾的监管和处置，保障环境和人体健康。</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有害垃圾的处理与回收利用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4000" r="24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填埋处理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对于无法焚烧处理的其他垃圾，可进行填埋处理。在填埋过程中，需采取防渗、导排等措施，防止污染土壤和地下水。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投放方式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其他垃圾应投放至其他垃圾收集容器。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焚烧处理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其他垃圾可通过焚烧等方式进行减量化处理，同时可利用焚烧产生的热能进行发电等综合利用。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其他垃圾的处理方式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https://d.book118.com/578123042116006032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2024-09-10T09:58:11.302</cp:lastPrinted>
  <dcterms:created xsi:type="dcterms:W3CDTF">2024-09-10T01:58:11Z</dcterms:created>
  <dcterms:modified xsi:type="dcterms:W3CDTF">2024-09-10T01:58:13Z</dcterms:modified>
</cp:coreProperties>
</file>