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7A33E-152F-4305-B36D-FB867B8C2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453D3-B4C4-4C02-ABD9-B52EEA8D1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E3E5D-9BBE-41CA-976D-D499B7C7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F7A5D-09BD-4DB8-B37A-1F12C1267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A9ACF8-DA24-42D8-B4D5-F245E01C3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6B784A-BCF5-4A5D-8906-B067F7C3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7E58F-BFC4-450B-8FEE-FDC4072DF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8B542-51D3-4DC2-ADEE-58417AF83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9C6AE-1595-48D4-84A7-A2AECE99B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82E4C-9D55-4B73-973F-193C1F313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54195-39D6-412F-B1F7-BBB9DCEA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3054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山东省科技服务业分析报告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山东省科技服务业概述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山东省科技服务业市场分析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山东省科技服务业竞争格局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山东省科技服务业发展前景与挑战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随着科技的不断进步，科技服务业在经济社会中的地位日益凸显。山东省作为中国的经济大省，科技服务业的发展情况对于全省乃至全国都具有重要意义。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本报告旨在全面分析山东省科技服务业的发展现状、特点及存在的问题，提出相应的对策建议，为政府决策和企业发展提供参考。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286" r="15286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3867" r="138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本报告主要针对山东省内的科技服务业进行分析，包括但不限于科技咨询、技术转移转化、创新创业服务等领域。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由于数据获取的限制，部分细分领域的分析可能不够深入，同时，对于一些新兴的科技服务业态，如虚拟现实、人工智能等，本报告未能进行详细探讨。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山东省科技服务业概述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科技服务业定义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科技服务业是指运用现代科技知识、技术和科研成果，服务于国民经济和社会发展的产业，主要包括科学研究、专业技术服务、科技推广和应用服务等领域。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科技服务业特点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科技服务业具有高技术、高智力、高附加值的特点，是现代服务业的重要组成部分。它能够推动科技创新和产业升级，提高经济质量和效益，促进经济社会可持续发展。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85" r="2588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科技服务业定义与特点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山东省科技服务业起步于上世纪80年代，主要以政府主导的科研机构和高校为主体，提供科技服务和支持。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进入21世纪，随着经济全球化和信息化的发展，山东省科技服务业进入快速发展阶段，涌现出一批具有竞争力的科技服务企业。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转型升级阶段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近年来，山东省科技服务业开始转型升级，向专业化、高端化、市场化方向发展，推动科技创新和产业升级。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山东省科技服务业发展历程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未来，山东省科技服务业将继续向专业化、高端化、市场化方向发展，推动科技创新和产业升级，为经济社会发展提供更加优质的服务。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山东省科技服务业规模不断扩大，产业体系不断完善，涵盖了科学研究、专业技术服务、科技推广和应用服务等领域。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山东省科技服务业创新能力不断提升，拥有一批高水平的科研机构和科技人才，取得了一批具有国际国内领先水平的科技成果。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山东省科技服务业服务水平不断提升，服务质量得到了广泛认可，涌现出了一批具有竞争力的科技服务企业。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山东省科技服务业现状分析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山东省科技服务业市场分析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山东省科技服务业主要由研发与设计服务、技术转移转化服务、创新创业服务、科技金融服务等构成，其中研发与设计服务占据主导地位。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近年来，山东省科技服务业市场规模持续扩大，年增长率保持在10%以上，预计未来几年将继续保持增长态势。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市场结构与规模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主要服务领域分析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山东省重视创新创业服务，通过建设孵化器、加速器、众创空间等为创新创业提供全方位支持和服务。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创新创业服务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山东省在研发与设计服务领域具有较强的实力和优势，涵盖了新材料、新能源、高端装备制造等多个领域。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研发与设计服务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山东省积极推动科技成果转化，技术转移转化服务逐渐成为科技服务业的重要领域，涉及知识产权保护、技术交易、中试基地建设等。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技术转移转化服务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https://d.book118.com/578123054022006037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2024-09-16T20:48:29.572</cp:lastPrinted>
  <dcterms:created xsi:type="dcterms:W3CDTF">2024-09-16T12:48:29Z</dcterms:created>
  <dcterms:modified xsi:type="dcterms:W3CDTF">2024-09-16T12:48:31Z</dcterms:modified>
</cp:coreProperties>
</file>