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AAWSE+GCIUUM+MicrosoftYaHei-Bold"/>
      <p:regular r:id="rId15"/>
    </p:embeddedFont>
    <p:embeddedFont>
      <p:font typeface="DHQCCM+MS-UIGothic"/>
      <p:regular r:id="rId16"/>
    </p:embeddedFont>
    <p:embeddedFont>
      <p:font typeface="JKBMCE+LREFAJ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51BBC-998F-4E16-944D-88296FE90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8691B-5055-4ECD-A876-C73D6EE97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8CE41-F8F8-4142-B660-6551FAA33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E1A5E-BC3A-48E2-AD81-28B9835A6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07DFB-9414-4B11-B5B1-A88D7B026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7DC4C-6AC0-40CD-9105-F3CF1D1A8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DB135-C702-4514-AF18-0598FE7CE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93203-CB07-41E9-9E03-29A9FF293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4A757-33F2-4DB5-A198-257C741F4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9AFB2-B5D5-4C89-8989-8FF96FF3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F9843-62B4-41A6-B2C2-718CBF7B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3062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BAAWSE+GCIUUM+MicrosoftYaHei-Bold"/>
                <a:cs typeface="BAAWSE+GCIUUM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BAAWSE+GCIUUM+MicrosoftYaHei-Bold"/>
                <a:cs typeface="BAAWSE+GCIUUM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BAAWSE+GCIUUM+MicrosoftYaHei-Bold"/>
                <a:cs typeface="BAAWSE+GCIUUM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BAAWSE+GCIUUM+MicrosoftYaHei-Bold"/>
                <a:cs typeface="BAAWSE+GCIUUM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DHQCCM+MS-UIGothic"/>
                <a:cs typeface="DHQCCM+MS-UIGothic"/>
              </a:rPr>
              <a:t>超精美微粒体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图</a:t>
            </a:r>
            <a:r>
              <a:rPr sz="4950">
                <a:solidFill>
                  <a:srgbClr val="1B1B1B"/>
                </a:solidFill>
                <a:latin typeface="DHQCCM+MS-UIGothic"/>
                <a:cs typeface="DHQCCM+MS-UIGothic"/>
              </a:rPr>
              <a:t>表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</a:p>
          <a:p>
            <a:pPr marL="251460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DHQCCM+MS-UIGothic"/>
                <a:cs typeface="DHQCC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8594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KBMCE+LREFAJ+ArialMT"/>
                <a:cs typeface="JKBMCE+LREFA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微粒体的制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229825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KBMCE+LREFAJ+ArialMT"/>
                <a:cs typeface="JKBMCE+LREFA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微粒体的表征技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DHQCCM+MS-UIGothic"/>
                <a:cs typeface="DHQCCM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47209" y="2737040"/>
            <a:ext cx="5140902" cy="16622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KBMCE+LREFAJ+ArialMT"/>
                <a:cs typeface="JKBMCE+LREFA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微粒体在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物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中的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KBMCE+LREFAJ+ArialMT"/>
                <a:cs typeface="JKBMCE+LREFA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微粒体在化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妆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域的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KBMCE+LREFAJ+ArialMT"/>
                <a:cs typeface="JKBMCE+LREFAJ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DHQCCM+MS-UIGothic"/>
                <a:cs typeface="DHQCCM+MS-UIGothic"/>
              </a:rPr>
              <a:t>未来展望与研究方向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AAWSE+GCIUUM+MicrosoftYaHei-Bold"/>
                <a:cs typeface="BAAWSE+GCIUU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AAWSE+GCIUUM+MicrosoftYaHei-Bold"/>
                <a:cs typeface="BAAWSE+GCIUUM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95750" y="3441675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HQCCM+MS-UIGothic"/>
                <a:cs typeface="DHQCCM+MS-UIGothic"/>
              </a:rPr>
              <a:t>微粒体基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000000"/>
                </a:solidFill>
                <a:latin typeface="DHQCCM+MS-UIGothic"/>
                <a:cs typeface="DHQCCM+MS-UIGothic"/>
              </a:rPr>
              <a:t>知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微粒体的定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AAWSE+GCIUUM+MicrosoftYaHei-Bold"/>
                <a:cs typeface="BAAWSE+GCIUU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微粒体是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胞内一种重要的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器，由双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膜包裹，内部含有多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和代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BAAWSE+GCIUUM+MicrosoftYaHei-Bold"/>
                <a:cs typeface="BAAWSE+GCIUUM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微粒体通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过细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胞内吞、膜泡运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等方式形成，参与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胞内物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合成、分解、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运和分泌等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微粒体的分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构和功能的不同，微粒体可分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粗面内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网、光面内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网、高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体等多种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粗面内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网主要参与蛋白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的合成和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加工，光面内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主要参与脂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合成和代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，高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基体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参与分泌物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HQCCM+MS-UIGothic"/>
                <a:cs typeface="DHQCCM+MS-UIGothic"/>
              </a:rPr>
              <a:t>的形成和分泌。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微粒体的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用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76587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微粒体在医学研究中具有重要的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用价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，可用于研究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胞内各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种物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的合成、代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运机制。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微粒体在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物研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中也有广泛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用，可以用于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价和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物作用机制的研究。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此外，微粒体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境保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科学等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域中得到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用，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效率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HQCCM+MS-UIGothic"/>
                <a:cs typeface="DHQCCM+MS-UIGothic"/>
              </a:rPr>
              <a:t>提供了有力支持。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AAWSE+GCIUUM+MicrosoftYaHei-Bold"/>
                <a:cs typeface="BAAWSE+GCIUU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AAWSE+GCIUUM+MicrosoftYaHei-Bold"/>
                <a:cs typeface="BAAWSE+GCIUUM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0000" y="344167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DHQCCM+MS-UIGothic"/>
                <a:cs typeface="DHQCCM+MS-UIGothic"/>
              </a:rPr>
              <a:t>微粒体的制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4500">
                <a:solidFill>
                  <a:srgbClr val="000000"/>
                </a:solidFill>
                <a:latin typeface="DHQCCM+MS-UIGothic"/>
                <a:cs typeface="DHQCCM+MS-UIGothic"/>
              </a:rPr>
              <a:t>技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物理法制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微粒体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AAWSE+GCIUUM+MicrosoftYaHei-Bold"/>
                <a:cs typeface="BAAWSE+GCIUU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AAWSE+GCIUUM+MicrosoftYaHei-Bold"/>
                <a:cs typeface="BAAWSE+GCIUU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AAWSE+GCIUUM+MicrosoftYaHei-Bold"/>
                <a:cs typeface="BAAWSE+GCIUU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DHQCCM+MS-UIGothic"/>
                <a:cs typeface="DHQCCM+MS-UIGothic"/>
              </a:rPr>
              <a:t>机械粉碎法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DHQCCM+MS-UIGothic"/>
                <a:cs typeface="DHQCCM+MS-UIGothic"/>
              </a:rPr>
              <a:t>真空蒸</a:t>
            </a: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6B73"/>
                </a:solidFill>
                <a:latin typeface="DHQCCM+MS-UIGothic"/>
                <a:cs typeface="DHQCCM+MS-UIGothic"/>
              </a:rPr>
              <a:t>凝</a:t>
            </a: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006B73"/>
                </a:solidFill>
                <a:latin typeface="DHQCCM+MS-UIGothic"/>
                <a:cs typeface="DHQCCM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DHQCCM+MS-UIGothic"/>
                <a:cs typeface="DHQCCM+MS-UIGothic"/>
              </a:rPr>
              <a:t>激光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诱导</a:t>
            </a:r>
            <a:r>
              <a:rPr sz="2000">
                <a:solidFill>
                  <a:srgbClr val="006B73"/>
                </a:solidFill>
                <a:latin typeface="DHQCCM+MS-UIGothic"/>
                <a:cs typeface="DHQCCM+MS-UIGothic"/>
              </a:rPr>
              <a:t>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高速旋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或高能撞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将大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破碎成微粒体，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如球磨、砂磨、气流粉碎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利用真空蒸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和凝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原理，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将物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后在冷凝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器中凝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成微粒体。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利用激光能量将物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熔融、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汽化后快速冷却形成微粒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HQCCM+MS-UIGothic"/>
                <a:cs typeface="DHQCCM+MS-UIGothic"/>
              </a:rPr>
              <a:t>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化学法制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微粒体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HQCCM+MS-UIGothic"/>
                <a:cs typeface="DHQCCM+MS-UIGothic"/>
              </a:rPr>
              <a:t>化学沉淀法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9984" y="1709959"/>
            <a:ext cx="1774697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FFDFD"/>
                </a:solidFill>
                <a:latin typeface="DHQCCM+MS-UIGothic"/>
                <a:cs typeface="DHQCCM+MS-UIGothic"/>
              </a:rPr>
              <a:t>溶胶</a:t>
            </a:r>
            <a:r>
              <a:rPr sz="2000" spc="20">
                <a:solidFill>
                  <a:srgbClr val="FFFDFD"/>
                </a:solidFill>
                <a:latin typeface="BAAWSE+GCIUUM+MicrosoftYaHei-Bold"/>
                <a:cs typeface="BAAWSE+GCIUUM+MicrosoftYaHei-Bold"/>
              </a:rPr>
              <a:t>-</a:t>
            </a:r>
            <a:r>
              <a:rPr sz="2000" spc="20">
                <a:solidFill>
                  <a:srgbClr val="FFFDFD"/>
                </a:solidFill>
                <a:latin typeface="DHQCCM+MS-UIGothic"/>
                <a:cs typeface="DHQCCM+MS-UIGothic"/>
              </a:rPr>
              <a:t>凝胶法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向溶液中加入沉淀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，使溶液中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的离子形成不溶性沉淀物，再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经过滤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涤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、干燥等步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微粒体。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将无机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或金属醇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溶液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行水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解、聚合反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，形成溶胶，再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经陈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化、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干燥、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烧结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等步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微粒体。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HQCCM+MS-UIGothic"/>
                <a:cs typeface="DHQCCM+MS-UIGothic"/>
              </a:rPr>
              <a:t>化学气相沉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2000">
                <a:solidFill>
                  <a:srgbClr val="FFFDFD"/>
                </a:solidFill>
                <a:latin typeface="DHQCCM+MS-UIGothic"/>
                <a:cs typeface="DHQCCM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利用气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在固体表面上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生化学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，生成固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物的技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，制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HQCCM+MS-UIGothic"/>
                <a:cs typeface="DHQCCM+MS-UIGothic"/>
              </a:rPr>
              <a:t>微粒体。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生物法制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6B73"/>
                </a:solidFill>
                <a:latin typeface="DHQCCM+MS-UIGothic"/>
                <a:cs typeface="DHQCCM+MS-UIGothic"/>
              </a:rPr>
              <a:t>微粒体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DHQCCM+MS-UIGothic"/>
                <a:cs typeface="DHQCCM+MS-UIGothic"/>
              </a:rPr>
              <a:t>微生物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006B73"/>
                </a:solidFill>
                <a:latin typeface="DHQCCM+MS-UIGothic"/>
                <a:cs typeface="DHQCCM+MS-UIGothic"/>
              </a:rPr>
              <a:t>酵法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利用微生物的生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和代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谢过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生大量的微生物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胞，再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破碎、分离等步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微粒体。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DHQCCM+MS-UIGothic"/>
                <a:cs typeface="DHQCCM+MS-UIGothic"/>
              </a:rPr>
              <a:t>植物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组织</a:t>
            </a:r>
            <a:r>
              <a:rPr sz="1550" spc="25">
                <a:solidFill>
                  <a:srgbClr val="006B73"/>
                </a:solidFill>
                <a:latin typeface="DHQCCM+MS-UIGothic"/>
                <a:cs typeface="DHQCCM+MS-UIGothic"/>
              </a:rPr>
              <a:t>培养法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利用植物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胞在适宜的培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养条件下，增殖形成大量的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，再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分离、破碎等步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DHQCCM+MS-UIGothic"/>
                <a:cs typeface="DHQCCM+MS-UIGothic"/>
              </a:rPr>
              <a:t>微粒体。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https://d.book118.com/578123062017006047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BAAWSE+GCIUUM+MicrosoftYaHei-Bold</vt:lpstr>
      <vt:lpstr>DHQCCM+MS-UIGothic</vt:lpstr>
      <vt:lpstr>SimSun</vt:lpstr>
      <vt:lpstr>JKBMCE+LREFAJ+ArialMT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2024-09-28T07:45:49.367</cp:lastPrinted>
  <dcterms:created xsi:type="dcterms:W3CDTF">2024-09-27T23:45:49Z</dcterms:created>
  <dcterms:modified xsi:type="dcterms:W3CDTF">2024-09-27T23:45:50Z</dcterms:modified>
</cp:coreProperties>
</file>