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C1DF50-B7C8-445A-A744-2CEED8577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D94436-921C-4CFB-B866-EAC774783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252B73-1EF7-4AE8-913F-A4C7418E4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9A16F0-FFF3-4852-8F40-07D8760C5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05EA2C-FD4A-4D29-B93E-6DE37FD07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6B6A50-0CAB-4ED1-80B4-B1E8D5F04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4D4288-3C2A-4888-B28D-CAEB3E365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C5A33C-AB29-4AA8-8CC5-0F7CAEE1A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6EBB2F-930C-49FF-B079-2492BB289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D5B1E9-DB1E-4570-995D-943F7040B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B77FB5-44DE-4BA6-8903-19CA61D85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12312514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《课时移植发明法》ppt课件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课时移植发明法简介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课时移植发明法的基本原理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课时移植发明法的案例分析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课时移植发明法的实践与操作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课时移植发明法的未来发展与展望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课时移植发明法简介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课时移植发明法是一种将其他领域或行业的成功经验、技术或方法，应用于本领域或行业中的创新方法。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该方法需要跨越不同的领域或行业，寻找可借鉴的经验、技术或方法。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跨领域性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通过借鉴和整合不同领域的资源，实现本领域或行业的创新和发展。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该方法需要系统地分析和整合不同领域的资源，实现最优化的应用效果。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课时移植发明法起源于20世纪初的美国，最初应用于建筑行业，后来逐渐扩展到其他领域。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随着科技的不断进步和应用领域的不断拓展，该方法逐渐完善并成为一种重要的创新方法。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起源与发展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应用领域与优势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该方法广泛应用于各个领域，如教育、医疗、科技、工业等。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能够激发新的创意和思路，推动领域或行业的创新和发展。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能够有效地整合不同领域的资源，实现资源的最优化配置。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可以应用于不同的领域或行业，具有广泛的适用性。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应用领域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创新性强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资源整合性好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适用范围广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课时移植发明法的基本原理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原理概述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课时移植发明法是一种基于课程单元的创意教学方法，旨在通过将不同学科的知识点进行整合和移植，激发学生的创新思维和跨学科学习能力。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该方法强调将不同学科的知识点进行有机融合，打破传统学科界限，以全新的视角和方式呈现课程内容，帮助学生建立跨学科的知识体系。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根据整合后的课程内容，进行教学设计，包括教学方法、教学流程、教学评估等。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知识整合与移植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将移植源的知识点与选定课程单元进行有机整合，实现知识点的移植。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寻找移植源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在多个学科领域寻找与选定课程单元相关的知识点，作为移植源。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确定课程单元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选择适合进行知识移植的课程单元，明确教学目标和内容。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知识梳理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梳理选定课程单元的知识点，分析其内在联系和逻辑关系。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具体实施步骤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教师需要具备丰富的跨学科知识储备，能够准确找到不同学科知识点之间的联系和逻辑关系。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跨学科知识储备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知识点的有机融合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教学评估与反馈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在知识整合与移植过程中，要注意保持知识点的连贯性和内在逻辑，避免生搬硬套或牵强附会。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及时进行教学评估和反馈，了解学生的学习情况和效果，不断优化教学设计和方法。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注意事项与难点解析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课时移植发明法的案例分析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https://d.book118.com/578123125141006023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2024-08-30T18:42:23.626</cp:lastPrinted>
  <dcterms:created xsi:type="dcterms:W3CDTF">2024-08-30T10:42:23Z</dcterms:created>
  <dcterms:modified xsi:type="dcterms:W3CDTF">2024-08-30T10:42:25Z</dcterms:modified>
</cp:coreProperties>
</file>