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34B87-8A27-4025-AF4B-F60BD8204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71286-5D7A-4B13-9E2D-27E489907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09DCA-E95C-46B3-8564-E4BCD308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5EAD3-6CFA-4D0A-9EED-80C029251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DE075A-5A50-49EC-A431-A84C22428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0817A-4AEA-4BDD-9416-D5A2CDB1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B59F6-04C9-4CC5-8FD6-EC2C7D08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A5AE6-C709-4C5C-A723-988690986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B50F4-8376-4572-A60F-9FE8CD39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D992D-9A31-4AFA-A704-E7C9B056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4282E-4D25-41FF-9D34-65D54031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4042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大学生远期规划书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学业规划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实践经验积累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提升综合素质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创业与创新意识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在规划自己的未来时，首先需要了解自己的兴趣爱好。例如，你可能对音乐、运动、阅读、旅行等感兴趣。这些兴趣爱好可以成为你未来职业和生活的重要参考因素。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了解自己的兴趣爱好有助于发掘自己的潜力和优势，为未来的职业和生活提供方向和动力。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1" r="208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了解自己的性格特点，例如你是内向还是外向，你是细心还是粗心，你是理性还是感性等。这些性格特点会影响你的职业选择和未来的生活方式。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了解自己的性格特点有助于选择适合自己的职业和生活方式，更好地发挥自己的优势和规避自己的不足。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明确自己的价值观，例如你认为家庭、事业、健康、财富等方面哪个最重要，这会影响你的职业选择和生活方式。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设定自己的人生目标，例如你想要成为什么样的人，你想要过什么样的生活等。这些目标可以成为你未来努力的方向和动力。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明确自己的价值观和人生目标有助于更好地规划自己的未来，使自己的行动更加符合自己的期望和目标。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价值观和人生目标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职业方向一：金融行业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职业方向三：教育行业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职业方向二：IT行业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职业方向四：医疗行业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604" r="1160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职业方向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职业发展路径一：金融分析师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职业发展路径二：软件工程师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职业发展路径三：教师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职业发展路径四：医生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16" r="254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需要掌握金融知识、财务分析技能，并考取相关金融证书，如CFA、FRM等。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需要具备编程能力、数据结构和算法知识，并考取相关编程证书，如Oracle Certified Professional等。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IT行业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需要具备教学技能、教育心理学知识，并考取相关教师资格证书。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教育行业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需要掌握医学知识、临床技能，并考取相关医学证书，如执业医师资格证书等。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医疗行业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职业技能和资格要求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学业规划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确定专业方向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根据个人兴趣和职业规划，选择一个或多个专业进行深入学习。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在课堂上积极参与讨论，与老师和同学交流，加深对专业知识的理解。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制定详细的学习计划，包括课程学习、课外阅读、实践操作等，确保按计划完成学业目标。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定期自我评估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定期对自己的学习情况进行自我评估，及时调整学习计划和方法。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通过选修其他学科的课程，拓宽自己的知识面，提高综合素质。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拓宽知识面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积极寻找自己专业与其他学科的交叉点，培养跨学科的思维方式。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寻找学科交叉点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参加各类学术讲座和研讨会，了解不同领域的研究动态和前沿成果。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参加学术讲座和研讨会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与不同专业的同学组建团队，共同开展项目或研究，培养团队协作能力。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建立跨学科团队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https://d.book118.com/578124042024006035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2024-09-13T20:47:49.521</cp:lastPrinted>
  <dcterms:created xsi:type="dcterms:W3CDTF">2024-09-13T12:47:49Z</dcterms:created>
  <dcterms:modified xsi:type="dcterms:W3CDTF">2024-09-13T12:47:51Z</dcterms:modified>
</cp:coreProperties>
</file>