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435166-8647-4D6F-8449-E7EE085F9C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07E54-E6C6-43A1-8D9D-2EA1D41F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B0720-00A2-4753-A741-3DCCF1D1E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E6198-8708-4748-8A1C-435E7BAD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8BF4C-5A4E-4336-AC12-3EFE98EA2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83623-08F4-4E8C-89F6-AEBF0C1F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9C139-E330-42B7-AD92-26295902C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7FDBA-614E-42D3-9CF4-D65E17C63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EB869-8760-466E-BAE1-6C3F13C0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75DE5-6E41-43A3-8335-9C5D7F5AF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B434-634F-4357-BF53-402AE9C8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39A94-2408-4792-B366-4F4140C2C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69D5D31-1533-43F3-BC7B-66108B3E773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8C8FAC-F590-4CA1-98C2-D6E5E2655B6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501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焊接质量管理控制培训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焊缝质量控制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焊接是一种常见的金属加工方法，通过加热金属部件并施加压力使它们联接在一起。 焊接是制造业中常见的工艺，广泛应用于汽车制造、建筑、船舶制造等领域。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常见焊接方式之一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适用于特定场景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工艺环节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制造业中至关重要的工艺环节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确保产品质量具有重要意义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直接影响产品的质量和安全性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拓展行业应用领域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高端技术应用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实现智能焊接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焊接技术的不断发展与创新，将促进制造业的进步与升级。重视焊接质量管理控制，是确保产品质量和企业发展的关键一环。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焊接质量控制原则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焊接质量的重要性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焊接质量直接决定产品的质量和性能，对产品的使用安全性影响深远。完善的焊接质量控制体系是确保产品质量的重要保障。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焊接质量控制原则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选择合格的焊接材料至关重要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合格焊接材料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严格遵守焊接工艺规范有助于保证质量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符合要求的焊接工艺规范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操作流程的严谨性直接影响焊接质量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严格的操作流程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质量检测标准是保证质量的重要手段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质量检测标准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焊接过程的监控和控制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焊接后的检测和评估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进行焊缝检测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记录检测结果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科学的质量控制方法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保障使用安全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焊接前的准备工作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清洁焊接部位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影响焊接质量的重要因素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焊缝形状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焊接变形会影响产品外观和性能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密度越高，质量越可靠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焊缝密度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焊接质量管理是焊接工艺中非常重要的一环，通过严格的质量控制原则和方法，能够提高焊接工艺的可靠性和稳定性，确保产品质量，保障使用安全。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焊接质量管理体系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ISO9001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质量管理体系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ISO9001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质量管理体系是国际上认可的一种质量管理标准，对焊接行业具有重要指导意义。焊接企业应建立健全的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ISO9001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质量管理体系，加强对焊接质量的管理与控制。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焊接工艺规程管理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记录了焊接工艺参数和控制要求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重要文件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应严格执行，确保焊接工艺的可控性和稳定性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焊接质量检测与评估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工艺检验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接头强度检测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焊缝检测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推动焊接质量管理向更高水平发展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是企业持续发展的关键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焊接质量管理的持续改进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不断完善管理体系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提高产品质量水平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关键质量管理标准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焊接质量管理体系中，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ISO9001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标准是关键的质量管理标准，对焊接企业具有重要指导意义。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https://d.book118.com/578125013010006050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焊接质量管理控制培训</vt:lpstr>
      <vt:lpstr>目录</vt:lpstr>
      <vt:lpstr>第1章 焊接技术概述</vt:lpstr>
      <vt:lpstr> </vt:lpstr>
      <vt:lpstr>焊接的分类</vt:lpstr>
      <vt:lpstr>焊接的重要性</vt:lpstr>
      <vt:lpstr>焊接技术的发展趋势</vt:lpstr>
      <vt:lpstr>总结</vt:lpstr>
      <vt:lpstr>第2章 焊接质量控制原则</vt:lpstr>
      <vt:lpstr> </vt:lpstr>
      <vt:lpstr>焊接质量控制原则</vt:lpstr>
      <vt:lpstr>焊接质量控制方法</vt:lpstr>
      <vt:lpstr>焊接质量控制的重点</vt:lpstr>
      <vt:lpstr>总结</vt:lpstr>
      <vt:lpstr>第3章 焊接质量管理体系</vt:lpstr>
      <vt:lpstr>ISO9001质量管理体系</vt:lpstr>
      <vt:lpstr>焊接工艺规程管理</vt:lpstr>
      <vt:lpstr>焊接质量检测与评估</vt:lpstr>
      <vt:lpstr>焊接质量管理的持续改进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2024-09-29T14:34:04.258</cp:lastPrinted>
  <dcterms:created xsi:type="dcterms:W3CDTF">2024-09-29T06:34:04Z</dcterms:created>
  <dcterms:modified xsi:type="dcterms:W3CDTF">2024-09-29T06:34:06Z</dcterms:modified>
</cp:coreProperties>
</file>