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F9C1D-B30C-4129-8B51-FB284DCED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BABC8-866C-4207-BF9B-6B37E7913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4BE4C-66FB-4FF8-946E-4F8752822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48C50-13A8-4700-B7E2-10C299D0C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7D8733-9E30-4D48-8565-C0FFE077A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80A4AC-567B-4BB7-AAD6-68083D452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0BE16E-1ACF-488C-8135-5DA9D0E70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7324C-B3FE-4521-8551-3C67D3F16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3A4F7-B870-4D3D-BB6D-59DFAB74E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51CB0-7D22-4933-82A0-AADF9A21A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5AFC7-5251-44E1-8293-D20DC458C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25027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安全文化故事与案例解析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安全文化概念及重要性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典型安全文化故事分享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安全事故案例解析与教训总结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企业安全文化建设策略与方法探讨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家庭安全文化培养途径和措施建议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安全文化概念及重要性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安全文化的内涵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安全文化定义与内涵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包括安全意识、安全知识、安全技能、安全制度等多个方面，强调以人为本、预防为主、全员参与、持续改进等原则。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安全文化是指企业、组织或社会在生产经营活动中形成的，关于安全理念、安全价值观、安全行为准则的总和。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通过建设安全文化，企业可以形成一套完整的安全管理体系，提高安全管理水平，减少事故发生的概率。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提升企业安全管理水平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安全文化强调员工的安全意识和安全行为，通过培训、宣传等方式提高员工的安全素质，使员工自觉遵守安全规章制度。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增强员工安全意识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企业安全文化建设可以展示企业对员工和社会的责任感，提高企业的声誉和形象，增强企业的竞争力。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塑造企业良好形象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企业安全文化建设意义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保障员工人身安全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提高员工工作效率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促进企业稳定发展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000" b="150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778" r="8778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406" b="2340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员工安全意识培养重要性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员工是企业最重要的财富，培养员工的安全意识可以让他们在工作中时刻注意自身安全，减少工伤事故的发生。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安全意识强的员工能够自觉遵守安全规章制度，减少因安全问题导致的工作中断和延误，提高工作效率。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员工安全意识的培养是企业稳定发展的基础。一个安全意识强、安全行为规范的员工队伍可以为企业创造更加稳定的生产经营环境。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典型安全文化故事分享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安全理念的确立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安全制度的完善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安全培训的加强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安全检查的常态化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故事一：某化工企业安全文化建设实践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企业明确提出“安全第一，预防为主”的安全理念，并将其贯穿于生产经营全过程。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建立健全各级安全生产责任制，制定详细的安全操作规程和应急预案，确保员工有章可循。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定期组织安全检查，及时发现和消除安全隐患，确保生产过程中的安全可控。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定期开展安全知识培训，提高员工的安全意识和操作技能，确保员工能够熟练掌握安全操作规程。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安全文化的宣传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安全设施的投入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安全管理的强化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安全事故的反思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故事二：某煤矿企业安全文化推动举措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加大安全设施投入力度，完善矿井通风、排水、供电等基础设施，提高矿井防灾抗灾能力。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通过企业内部媒体、宣传栏等多种形式，大力宣传安全文化，提高员工对安全的认识和重视程度。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对发生的安全事故进行深入反思，总结经验教训，不断完善安全管理制度和措施，防止类似事故再次发生。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建立健全安全管理体系，加强现场安全管理，严格落实安全生产责任制，确保各项安全措施得到有效执行。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安全文化的深入人心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安全管理的规范化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安全技术的不断创新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安全绩效的显著提升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故事三：某航空公司安全文化落地成果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通过持续的安全文化宣传和教育，使员工充分认识到安全工作的重要性，形成全员参与安全工作的良好氛围。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建立完善的安全管理体系和规章制度，实现安全工作的规范化、标准化管理，提高安全管理水平。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积极引进先进的安全技术和设备，提高安全保障能力，降低安全风险。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通过持续的安全文化建设和安全管理提升，实现了安全绩效的显著提升，为企业的发展提供了有力保障。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安全事故案例解析与教训总结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油库设施长时间使用，未及时进行维护和更新，导致设备出现故障。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油库设备老化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安全管理不到位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250" r="20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应急处置不当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33" r="2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油库管理人员对安全规章制度执行不力，存在违章操作现象。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事故发生后，现场应急处置措施不及时、不得力，导致事故扩大。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案例一：某油库爆炸事故原因分析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542" r="18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相关部门对建筑工地安全监管不力，未及时发现和纠正安全隐患。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建筑工地高处作业未设置有效的安全防护措施，如安全网、安全栏杆等。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作业人员安全意识不强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高处作业人员未经过专业培训，安全意识淡薄，存在违章作业现象。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案例二：某建筑工地高处坠落事故教训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https://d.book118.com/578125027005006035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2024-09-13T16:49:04.099</cp:lastPrinted>
  <dcterms:created xsi:type="dcterms:W3CDTF">2024-09-13T08:49:04Z</dcterms:created>
  <dcterms:modified xsi:type="dcterms:W3CDTF">2024-09-13T08:49:05Z</dcterms:modified>
</cp:coreProperties>
</file>