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4663F2-6FE9-4529-8423-8DADE9D9A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993C8C-8F20-4B88-8266-1C2222B90E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DDBD30-3F0A-49A5-936A-A81F71DFE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12FD57-B7AE-4D6B-A612-6DB475F329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A73AC7-02D5-4362-B163-058FEC245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6D34CA-0616-455E-9A76-BCA88A028F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E9A581-CE0A-4971-A747-8A236A6C29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0D348D-168C-4381-B445-E0411AEC26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FBA9A1-CEB1-45B1-BCE6-DB02C9289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DA45D7-FBBE-404A-B766-F81586F4D0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86C960-D1B7-4490-AC3E-5DDB82865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12602400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绿色能源行业的投资与融资方案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投资策略与风险评估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融资渠道选择与比较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项目评估与决策支持体系建设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政策法规影响及应对策略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总结：绿色能源行业投资与融资前景展望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行业概述与发展趋势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459" r="2645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303" r="3130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包括太阳能、风能、水能、生物质能等，具有可持续性和环保性。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可再生能源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如核能、氢能等，虽然不一定可再生，但排放低、污染小。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清洁能源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绿色能源定义及分类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874" r="3587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308" r="3230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市场规模及增长速度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亚洲、欧洲和北美地区是绿色能源市场的主要增长区域。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全球绿色能源市场规模不断扩大，增长速度超过传统能源行业。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政策法规支持情况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各国政府纷纷出台政策法规，鼓励和支持绿色能源行业的发展。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包括税收优惠、补贴政策、优先并网等具体措施。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778" r="37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随着环保意识的提高和技术的进步，绿色能源行业将继续保持快速增长。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电动汽车、智能家居等新兴领域的发展将进一步推动绿色能源行业的繁荣。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投资策略与风险评估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深入了解行业趋势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投资者需密切关注绿色能源政策、技术创新、市场需求等行业动态，以把握投资方向。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多元化投资组合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通过分散投资以降低风险，投资者可将资金投向不同绿色能源子领域及产业链各环节。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精选优质项目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重点关注技术领先、市场前景广阔、团队实力雄厚的绿色能源项目。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投资策略制定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934125"/>
            <a:ext cx="2708226" cy="377919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政策风险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642414" y="3056650"/>
            <a:ext cx="270822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技术风险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2654004" y="4162996"/>
            <a:ext cx="2696636" cy="41385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市场风险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596324" y="5312610"/>
            <a:ext cx="275431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财务风险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风险评估方法论述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5590556" y="293678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分析项目所采用技术的成熟度、创新性和竞争优势，评估技术风险对项目的影响。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5590556" y="405974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研究市场需求、竞争格局和行业增长潜力，以判断项目市场前景。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5590556" y="518224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对项目财务状况进行深入分析，包括盈利能力、现金流状况、偿债能力等，以评估项目的财务稳健性。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5590556" y="180330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评估国家政策对绿色能源行业的支持程度及政策稳定性，关注政策调整对项目的影响。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某风电项目投资者通过深入研究行业趋势，精准把握了风电行业的发展机遇，成功投资了一个具有先进技术和良好市场前景的风电项目，获得了丰厚的投资回报。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20208" r="20208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一家专注于太阳能领域的投资公司，通过构建多元化的投资组合，分散了投资风险。同时，该公司积极寻找具有创新技术和市场潜力的优质项目，实现了投资组合的稳健增长。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绿色能源基金在投资策略中注重精选优质项目，并对项目的政策风险、技术风险、市场风险和财务风险进行全面评估。通过严谨的投资决策流程，该基金成功投资了多个高成长潜力的绿色能源项目，为投资者创造了可观的收益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成功案例分享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融资渠道选择与比较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920" b="492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通过向商业银行申请贷款，利用银行资金进行绿色能源项目的投资与建设。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借助国家政策性银行的支持，获得低息、长期的贷款资金，推动绿色能源行业的发展。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银行贷款融资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政策性银行贷款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商业银行贷款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私募股权融资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吸引私募股权基金投资绿色能源项目，获得项目所需资金，并引入专业的管理和运营经验。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公开上市融资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通过在证券交易所上市，发行股票筹集资金，扩大企业规模，提高品牌知名度，吸引更多投资者关注。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156" r="231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股权融资方式探讨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https://d.book118.com/578126024006006036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2024-09-15T03:30:30.704</cp:lastPrinted>
  <dcterms:created xsi:type="dcterms:W3CDTF">2024-09-14T19:30:30Z</dcterms:created>
  <dcterms:modified xsi:type="dcterms:W3CDTF">2024-09-14T19:30:32Z</dcterms:modified>
</cp:coreProperties>
</file>